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90" r:id="rId3"/>
    <p:sldId id="257" r:id="rId4"/>
    <p:sldId id="258" r:id="rId5"/>
    <p:sldId id="260" r:id="rId6"/>
    <p:sldId id="259" r:id="rId7"/>
    <p:sldId id="270" r:id="rId8"/>
    <p:sldId id="268" r:id="rId9"/>
    <p:sldId id="271" r:id="rId10"/>
    <p:sldId id="272" r:id="rId11"/>
    <p:sldId id="273" r:id="rId12"/>
    <p:sldId id="262" r:id="rId13"/>
    <p:sldId id="275" r:id="rId14"/>
    <p:sldId id="276" r:id="rId15"/>
    <p:sldId id="274" r:id="rId16"/>
    <p:sldId id="263" r:id="rId17"/>
    <p:sldId id="279" r:id="rId18"/>
    <p:sldId id="278" r:id="rId19"/>
    <p:sldId id="280" r:id="rId20"/>
    <p:sldId id="264" r:id="rId21"/>
    <p:sldId id="281" r:id="rId22"/>
    <p:sldId id="282" r:id="rId23"/>
    <p:sldId id="283" r:id="rId24"/>
    <p:sldId id="284" r:id="rId25"/>
    <p:sldId id="266" r:id="rId26"/>
    <p:sldId id="285" r:id="rId27"/>
    <p:sldId id="286" r:id="rId28"/>
    <p:sldId id="287" r:id="rId29"/>
    <p:sldId id="288" r:id="rId30"/>
    <p:sldId id="267" r:id="rId31"/>
    <p:sldId id="289" r:id="rId32"/>
    <p:sldId id="291" r:id="rId33"/>
    <p:sldId id="265" r:id="rId34"/>
  </p:sldIdLst>
  <p:sldSz cx="12192000" cy="6858000"/>
  <p:notesSz cx="6858000" cy="9144000"/>
  <p:embeddedFontLst>
    <p:embeddedFont>
      <p:font typeface="Asap Condensed ExtraLight" pitchFamily="2" charset="0"/>
      <p:regular r:id="rId36"/>
      <p:italic r:id="rId37"/>
    </p:embeddedFont>
    <p:embeddedFont>
      <p:font typeface="Baskerville Old Face" panose="02020602080505020303" pitchFamily="18" charset="0"/>
      <p:regular r:id="rId38"/>
    </p:embeddedFont>
    <p:embeddedFont>
      <p:font typeface="Blackadder ITC" panose="04020505051007020D02" pitchFamily="82" charset="0"/>
      <p:regular r:id="rId39"/>
    </p:embeddedFont>
    <p:embeddedFont>
      <p:font typeface="Cavolini" panose="03000502040302020204" pitchFamily="66" charset="0"/>
      <p:regular r:id="rId40"/>
      <p:bold r:id="rId41"/>
      <p:italic r:id="rId42"/>
      <p:boldItalic r:id="rId43"/>
    </p:embeddedFont>
    <p:embeddedFont>
      <p:font typeface="Open Sans" pitchFamily="2" charset="0"/>
      <p:regular r:id="rId44"/>
      <p:bold r:id="rId45"/>
      <p:italic r:id="rId46"/>
      <p:boldItalic r:id="rId47"/>
    </p:embeddedFont>
    <p:embeddedFont>
      <p:font typeface="Open Sans Light" pitchFamily="2" charset="0"/>
      <p:regular r:id="rId48"/>
      <p:italic r:id="rId49"/>
    </p:embeddedFont>
    <p:embeddedFont>
      <p:font typeface="Open Sans SemiBold" pitchFamily="2" charset="0"/>
      <p:bold r:id="rId50"/>
      <p:boldItalic r:id="rId51"/>
    </p:embeddedFont>
    <p:embeddedFont>
      <p:font typeface="Roboto" panose="02000000000000000000"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023047"/>
    <a:srgbClr val="FFB703"/>
    <a:srgbClr val="43BCCD"/>
    <a:srgbClr val="8ECAE6"/>
    <a:srgbClr val="FB8500"/>
    <a:srgbClr val="FFA36C"/>
    <a:srgbClr val="006181"/>
    <a:srgbClr val="FFFFFF"/>
    <a:srgbClr val="219E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7" autoAdjust="0"/>
    <p:restoredTop sz="65623" autoAdjust="0"/>
  </p:normalViewPr>
  <p:slideViewPr>
    <p:cSldViewPr snapToGrid="0">
      <p:cViewPr varScale="1">
        <p:scale>
          <a:sx n="108" d="100"/>
          <a:sy n="108" d="100"/>
        </p:scale>
        <p:origin x="2344" y="76"/>
      </p:cViewPr>
      <p:guideLst/>
    </p:cSldViewPr>
  </p:slideViewPr>
  <p:notesTextViewPr>
    <p:cViewPr>
      <p:scale>
        <a:sx n="3" d="2"/>
        <a:sy n="3" d="2"/>
      </p:scale>
      <p:origin x="0" y="0"/>
    </p:cViewPr>
  </p:notesTextViewPr>
  <p:notesViewPr>
    <p:cSldViewPr snapToGrid="0">
      <p:cViewPr varScale="1">
        <p:scale>
          <a:sx n="124" d="100"/>
          <a:sy n="124" d="100"/>
        </p:scale>
        <p:origin x="4960"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00FA3-3B41-423C-9B30-D6F53F0FFEEF}"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BFE52-7C42-4DA4-A44F-E2BE0EACDFF4}" type="slidenum">
              <a:rPr lang="en-US" smtClean="0"/>
              <a:t>‹#›</a:t>
            </a:fld>
            <a:endParaRPr lang="en-US"/>
          </a:p>
        </p:txBody>
      </p:sp>
    </p:spTree>
    <p:extLst>
      <p:ext uri="{BB962C8B-B14F-4D97-AF65-F5344CB8AC3E}">
        <p14:creationId xmlns:p14="http://schemas.microsoft.com/office/powerpoint/2010/main" val="90969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BFE52-7C42-4DA4-A44F-E2BE0EACDFF4}" type="slidenum">
              <a:rPr lang="en-US" smtClean="0"/>
              <a:t>1</a:t>
            </a:fld>
            <a:endParaRPr lang="en-US"/>
          </a:p>
        </p:txBody>
      </p:sp>
    </p:spTree>
    <p:extLst>
      <p:ext uri="{BB962C8B-B14F-4D97-AF65-F5344CB8AC3E}">
        <p14:creationId xmlns:p14="http://schemas.microsoft.com/office/powerpoint/2010/main" val="346189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5EA21-CE98-A0EB-8D14-A12E23013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60C8C-ABFA-A216-89ED-CDC78BE6C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23D51-D7F4-6B87-9BCF-ACDE142209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0D4A21-8774-4880-D403-F710A314B710}"/>
              </a:ext>
            </a:extLst>
          </p:cNvPr>
          <p:cNvSpPr>
            <a:spLocks noGrp="1"/>
          </p:cNvSpPr>
          <p:nvPr>
            <p:ph type="sldNum" sz="quarter" idx="5"/>
          </p:nvPr>
        </p:nvSpPr>
        <p:spPr/>
        <p:txBody>
          <a:bodyPr/>
          <a:lstStyle/>
          <a:p>
            <a:fld id="{A88BFE52-7C42-4DA4-A44F-E2BE0EACDFF4}" type="slidenum">
              <a:rPr lang="en-US" smtClean="0"/>
              <a:t>10</a:t>
            </a:fld>
            <a:endParaRPr lang="en-US"/>
          </a:p>
        </p:txBody>
      </p:sp>
    </p:spTree>
    <p:extLst>
      <p:ext uri="{BB962C8B-B14F-4D97-AF65-F5344CB8AC3E}">
        <p14:creationId xmlns:p14="http://schemas.microsoft.com/office/powerpoint/2010/main" val="371957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45A36-4467-74B3-9143-08FFC4DB9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12CA6-1CEC-40EF-3DBF-330A12995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7ED09-6966-0AF3-4A29-5A2790696E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F1A0ED-5FD5-933C-92BA-00E06311DA68}"/>
              </a:ext>
            </a:extLst>
          </p:cNvPr>
          <p:cNvSpPr>
            <a:spLocks noGrp="1"/>
          </p:cNvSpPr>
          <p:nvPr>
            <p:ph type="sldNum" sz="quarter" idx="5"/>
          </p:nvPr>
        </p:nvSpPr>
        <p:spPr/>
        <p:txBody>
          <a:bodyPr/>
          <a:lstStyle/>
          <a:p>
            <a:fld id="{A88BFE52-7C42-4DA4-A44F-E2BE0EACDFF4}" type="slidenum">
              <a:rPr lang="en-US" smtClean="0"/>
              <a:t>11</a:t>
            </a:fld>
            <a:endParaRPr lang="en-US"/>
          </a:p>
        </p:txBody>
      </p:sp>
    </p:spTree>
    <p:extLst>
      <p:ext uri="{BB962C8B-B14F-4D97-AF65-F5344CB8AC3E}">
        <p14:creationId xmlns:p14="http://schemas.microsoft.com/office/powerpoint/2010/main" val="364351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Söhne"/>
              </a:rPr>
              <a:t>How many of you have taken a course and it seems like  each slide is a completely different course.  The buttons look different from one slide to the next, the popups function differently, a completely different set of colors and fonts are used throughout the course?</a:t>
            </a:r>
          </a:p>
          <a:p>
            <a:endParaRPr lang="en-US" b="0" i="0" dirty="0">
              <a:solidFill>
                <a:srgbClr val="0D0D0D"/>
              </a:solidFill>
              <a:effectLst/>
              <a:latin typeface="Söhne"/>
            </a:endParaRPr>
          </a:p>
          <a:p>
            <a:r>
              <a:rPr lang="en-US" b="0" i="0" dirty="0">
                <a:solidFill>
                  <a:srgbClr val="0D0D0D"/>
                </a:solidFill>
                <a:effectLst/>
                <a:latin typeface="Söhne"/>
              </a:rPr>
              <a:t>Repetition is the consistent use of visual elements throughout the course materials to create unity, coherence, and reinforce key concepts. Repetition plays a vital role in enhancing the effectiveness of training courses by establishing familiarity, aiding in organization, and reinforcing learning objectives.</a:t>
            </a:r>
          </a:p>
          <a:p>
            <a:endParaRPr lang="en-US" b="0" i="0" dirty="0">
              <a:solidFill>
                <a:srgbClr val="0D0D0D"/>
              </a:solidFill>
              <a:effectLst/>
              <a:latin typeface="Söhne"/>
            </a:endParaRPr>
          </a:p>
          <a:p>
            <a:r>
              <a:rPr lang="en-US" b="0" i="0" dirty="0">
                <a:solidFill>
                  <a:srgbClr val="0D0D0D"/>
                </a:solidFill>
                <a:effectLst/>
                <a:latin typeface="Söhne"/>
              </a:rPr>
              <a:t>Consistency in design elements helps create a cohesive visual identity and reinforces branding, if applicable. Consistent design elements such as colors, fonts, icons, and graphical styles across different slides, modules, popups, buttons, or elements within the training course.  Stick with 1-2 different variations of designs for your buttons and popups and only use a different design if absolutely necessary. </a:t>
            </a:r>
          </a:p>
          <a:p>
            <a:endParaRPr lang="en-US" b="0" i="0" dirty="0">
              <a:solidFill>
                <a:srgbClr val="0D0D0D"/>
              </a:solidFill>
              <a:effectLst/>
              <a:latin typeface="Söhne"/>
            </a:endParaRPr>
          </a:p>
          <a:p>
            <a:r>
              <a:rPr lang="en-US" b="0" i="0" dirty="0">
                <a:solidFill>
                  <a:srgbClr val="0D0D0D"/>
                </a:solidFill>
                <a:effectLst/>
                <a:latin typeface="Söhne"/>
              </a:rPr>
              <a:t>Fonts are not just fonts, they have big impact on how your user perceives your design and helps reinforce the message and tone of your visual style. Fonts should be limited to 2 to 3 fonts.  </a:t>
            </a:r>
          </a:p>
          <a:p>
            <a:endParaRPr lang="en-US" b="0" i="0" dirty="0">
              <a:solidFill>
                <a:srgbClr val="0D0D0D"/>
              </a:solidFill>
              <a:effectLst/>
              <a:latin typeface="Söhne"/>
            </a:endParaRPr>
          </a:p>
          <a:p>
            <a:r>
              <a:rPr lang="en-US" b="0" i="0" dirty="0">
                <a:solidFill>
                  <a:srgbClr val="0D0D0D"/>
                </a:solidFill>
                <a:effectLst/>
                <a:latin typeface="Söhne"/>
              </a:rPr>
              <a:t>A primary font for the majority of the text. This font should be highly readable and versatile enough to use for body text and other textual elements that will have your main content. </a:t>
            </a:r>
          </a:p>
          <a:p>
            <a:r>
              <a:rPr lang="en-US" b="0" i="0" dirty="0">
                <a:solidFill>
                  <a:srgbClr val="0D0D0D"/>
                </a:solidFill>
                <a:effectLst/>
                <a:latin typeface="Söhne"/>
              </a:rPr>
              <a:t>A secondary font to complement the primary font and add variety to the design. The secondary font can be used sparingly for specific purposes such as headings, subheadings, or callout boxes.</a:t>
            </a:r>
          </a:p>
          <a:p>
            <a:r>
              <a:rPr lang="en-US" b="0" i="0" dirty="0">
                <a:solidFill>
                  <a:srgbClr val="0D0D0D"/>
                </a:solidFill>
                <a:effectLst/>
                <a:latin typeface="Söhne"/>
              </a:rPr>
              <a:t>An Accent font. The accent font is optional. This is mainly used for decorative or specialized purposes. However, it's essential to use the accent font sparingly and ensure that it complements the primary and secondary fonts without overshadowing them.</a:t>
            </a:r>
          </a:p>
          <a:p>
            <a:endParaRPr lang="en-US" b="0" i="0" dirty="0">
              <a:solidFill>
                <a:srgbClr val="0D0D0D"/>
              </a:solidFill>
              <a:effectLst/>
              <a:latin typeface="Söhne"/>
            </a:endParaRPr>
          </a:p>
          <a:p>
            <a:endParaRPr lang="en-US" b="0" i="0" dirty="0">
              <a:solidFill>
                <a:srgbClr val="0D0D0D"/>
              </a:solidFill>
              <a:effectLst/>
              <a:latin typeface="Söhne"/>
            </a:endParaRPr>
          </a:p>
          <a:p>
            <a:r>
              <a:rPr lang="en-US" b="0" i="0" dirty="0">
                <a:solidFill>
                  <a:srgbClr val="0D0D0D"/>
                </a:solidFill>
                <a:effectLst/>
                <a:latin typeface="Söhne"/>
              </a:rPr>
              <a:t>Images, icons, and any other graphical elements should maintain the same style. Other than assisting with maintaining unity and cohesions of the course, it can help creating the courses more efficiently. Once established, a set of consistent styles can be applied across multiple modules or courses, saving time and effort in the development process. It also helps create a polished and professional look. Look at examples. </a:t>
            </a:r>
            <a:endParaRPr lang="en-US" dirty="0"/>
          </a:p>
        </p:txBody>
      </p:sp>
      <p:sp>
        <p:nvSpPr>
          <p:cNvPr id="4" name="Slide Number Placeholder 3"/>
          <p:cNvSpPr>
            <a:spLocks noGrp="1"/>
          </p:cNvSpPr>
          <p:nvPr>
            <p:ph type="sldNum" sz="quarter" idx="5"/>
          </p:nvPr>
        </p:nvSpPr>
        <p:spPr/>
        <p:txBody>
          <a:bodyPr/>
          <a:lstStyle/>
          <a:p>
            <a:fld id="{A88BFE52-7C42-4DA4-A44F-E2BE0EACDFF4}" type="slidenum">
              <a:rPr lang="en-US" smtClean="0"/>
              <a:t>12</a:t>
            </a:fld>
            <a:endParaRPr lang="en-US"/>
          </a:p>
        </p:txBody>
      </p:sp>
    </p:spTree>
    <p:extLst>
      <p:ext uri="{BB962C8B-B14F-4D97-AF65-F5344CB8AC3E}">
        <p14:creationId xmlns:p14="http://schemas.microsoft.com/office/powerpoint/2010/main" val="900603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2BAD3-7DCD-C0D6-919A-DEF73D9D8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85DA1-4DFA-59BC-7328-B967E887F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6FAA9-AD47-F82E-4FC7-CB8C0E260C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72256-D33F-707D-44B5-0B2725F42C45}"/>
              </a:ext>
            </a:extLst>
          </p:cNvPr>
          <p:cNvSpPr>
            <a:spLocks noGrp="1"/>
          </p:cNvSpPr>
          <p:nvPr>
            <p:ph type="sldNum" sz="quarter" idx="5"/>
          </p:nvPr>
        </p:nvSpPr>
        <p:spPr/>
        <p:txBody>
          <a:bodyPr/>
          <a:lstStyle/>
          <a:p>
            <a:fld id="{A88BFE52-7C42-4DA4-A44F-E2BE0EACDFF4}" type="slidenum">
              <a:rPr lang="en-US" smtClean="0"/>
              <a:t>13</a:t>
            </a:fld>
            <a:endParaRPr lang="en-US"/>
          </a:p>
        </p:txBody>
      </p:sp>
    </p:spTree>
    <p:extLst>
      <p:ext uri="{BB962C8B-B14F-4D97-AF65-F5344CB8AC3E}">
        <p14:creationId xmlns:p14="http://schemas.microsoft.com/office/powerpoint/2010/main" val="223815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6A068-44B8-8D30-5B9C-B614200A1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B1B0F-12C8-96F0-D022-DC11551CE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25D07-F330-731B-7AB6-2E877480E8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76AD60-1489-196A-AB61-476DE11054AE}"/>
              </a:ext>
            </a:extLst>
          </p:cNvPr>
          <p:cNvSpPr>
            <a:spLocks noGrp="1"/>
          </p:cNvSpPr>
          <p:nvPr>
            <p:ph type="sldNum" sz="quarter" idx="5"/>
          </p:nvPr>
        </p:nvSpPr>
        <p:spPr/>
        <p:txBody>
          <a:bodyPr/>
          <a:lstStyle/>
          <a:p>
            <a:fld id="{A88BFE52-7C42-4DA4-A44F-E2BE0EACDFF4}" type="slidenum">
              <a:rPr lang="en-US" smtClean="0"/>
              <a:t>14</a:t>
            </a:fld>
            <a:endParaRPr lang="en-US"/>
          </a:p>
        </p:txBody>
      </p:sp>
    </p:spTree>
    <p:extLst>
      <p:ext uri="{BB962C8B-B14F-4D97-AF65-F5344CB8AC3E}">
        <p14:creationId xmlns:p14="http://schemas.microsoft.com/office/powerpoint/2010/main" val="558390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1F18-2D9C-F7A0-F633-9D0C7828C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25E05-6824-690F-244D-D6C143770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20466-282F-0B26-1D4B-F04C330709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D9CBEF-59A0-4CD4-A0DC-1738D1F2D263}"/>
              </a:ext>
            </a:extLst>
          </p:cNvPr>
          <p:cNvSpPr>
            <a:spLocks noGrp="1"/>
          </p:cNvSpPr>
          <p:nvPr>
            <p:ph type="sldNum" sz="quarter" idx="5"/>
          </p:nvPr>
        </p:nvSpPr>
        <p:spPr/>
        <p:txBody>
          <a:bodyPr/>
          <a:lstStyle/>
          <a:p>
            <a:fld id="{A88BFE52-7C42-4DA4-A44F-E2BE0EACDFF4}" type="slidenum">
              <a:rPr lang="en-US" smtClean="0"/>
              <a:t>15</a:t>
            </a:fld>
            <a:endParaRPr lang="en-US"/>
          </a:p>
        </p:txBody>
      </p:sp>
    </p:spTree>
    <p:extLst>
      <p:ext uri="{BB962C8B-B14F-4D97-AF65-F5344CB8AC3E}">
        <p14:creationId xmlns:p14="http://schemas.microsoft.com/office/powerpoint/2010/main" val="216871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Aligning elements such as text, images, and graphics consistently throughout the training course creates a sense of order and professionalism. Consistent alignment ensures that the design appears deliberate and well-planned, enhancing the overall visual appeal of the materials.</a:t>
            </a:r>
          </a:p>
          <a:p>
            <a:endParaRPr lang="en-US" b="0" i="0" dirty="0">
              <a:solidFill>
                <a:srgbClr val="0D0D0D"/>
              </a:solidFill>
              <a:effectLst/>
              <a:latin typeface="Söhne"/>
            </a:endParaRPr>
          </a:p>
          <a:p>
            <a:r>
              <a:rPr lang="en-US" b="0" i="0" dirty="0">
                <a:solidFill>
                  <a:srgbClr val="0D0D0D"/>
                </a:solidFill>
                <a:effectLst/>
                <a:latin typeface="Söhne"/>
              </a:rPr>
              <a:t>Alignment helps organize the layout of the training course, making it easier for learners to navigate and understand the content. Aligning elements along a grid or axis creates a structured and predictable layout that enhances readability and comprehension.</a:t>
            </a:r>
          </a:p>
          <a:p>
            <a:endParaRPr lang="en-US" b="0" i="0" dirty="0">
              <a:solidFill>
                <a:srgbClr val="0D0D0D"/>
              </a:solidFill>
              <a:effectLst/>
              <a:latin typeface="Söhne"/>
            </a:endParaRPr>
          </a:p>
          <a:p>
            <a:r>
              <a:rPr lang="en-US" b="0" i="0" dirty="0">
                <a:solidFill>
                  <a:srgbClr val="0D0D0D"/>
                </a:solidFill>
                <a:effectLst/>
                <a:latin typeface="Söhne"/>
              </a:rPr>
              <a:t>Alignment helps create balance within your slides. Balance in your slides help maintain focus on what’s important. Text, images, and other graphics should be laid out evenly to prevent the overall design from feeling off balance. Balancing includes the sizes of elements compared to other elements in the course.</a:t>
            </a:r>
          </a:p>
          <a:p>
            <a:endParaRPr lang="en-US" b="0" i="0" dirty="0">
              <a:solidFill>
                <a:srgbClr val="0D0D0D"/>
              </a:solidFill>
              <a:effectLst/>
              <a:latin typeface="Söhne"/>
            </a:endParaRPr>
          </a:p>
          <a:p>
            <a:r>
              <a:rPr lang="en-US" b="0" i="0" dirty="0">
                <a:solidFill>
                  <a:srgbClr val="0D0D0D"/>
                </a:solidFill>
                <a:effectLst/>
                <a:latin typeface="Söhne"/>
              </a:rPr>
              <a:t>Visual flow is how the users' eyes are directed and to help them view the information in the proper order.  In the Western hemisphere, we read from left to right and top to bottom.  We need to use this to help direct the user’s attention in the way we want them to view the material.</a:t>
            </a:r>
          </a:p>
          <a:p>
            <a:endParaRPr lang="en-US" b="0" i="0" dirty="0">
              <a:solidFill>
                <a:srgbClr val="0D0D0D"/>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A88BFE52-7C42-4DA4-A44F-E2BE0EACDFF4}" type="slidenum">
              <a:rPr lang="en-US" smtClean="0"/>
              <a:t>16</a:t>
            </a:fld>
            <a:endParaRPr lang="en-US"/>
          </a:p>
        </p:txBody>
      </p:sp>
    </p:spTree>
    <p:extLst>
      <p:ext uri="{BB962C8B-B14F-4D97-AF65-F5344CB8AC3E}">
        <p14:creationId xmlns:p14="http://schemas.microsoft.com/office/powerpoint/2010/main" val="176161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EE5E3-B366-DC48-97E7-D8C079EAC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7A495-D95E-7B67-D8CC-525B019E6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28F7B-96EA-0159-F79D-AB7AC318E3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EF4D41-CE29-F5D4-9736-A3A30F57C460}"/>
              </a:ext>
            </a:extLst>
          </p:cNvPr>
          <p:cNvSpPr>
            <a:spLocks noGrp="1"/>
          </p:cNvSpPr>
          <p:nvPr>
            <p:ph type="sldNum" sz="quarter" idx="5"/>
          </p:nvPr>
        </p:nvSpPr>
        <p:spPr/>
        <p:txBody>
          <a:bodyPr/>
          <a:lstStyle/>
          <a:p>
            <a:fld id="{A88BFE52-7C42-4DA4-A44F-E2BE0EACDFF4}" type="slidenum">
              <a:rPr lang="en-US" smtClean="0"/>
              <a:t>17</a:t>
            </a:fld>
            <a:endParaRPr lang="en-US"/>
          </a:p>
        </p:txBody>
      </p:sp>
    </p:spTree>
    <p:extLst>
      <p:ext uri="{BB962C8B-B14F-4D97-AF65-F5344CB8AC3E}">
        <p14:creationId xmlns:p14="http://schemas.microsoft.com/office/powerpoint/2010/main" val="168158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E77AA-2F76-0FFA-6654-C61E57469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509D1-61CE-4EE5-B147-B1E3E9724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9BA75-487A-1032-81FC-53F89119B9E5}"/>
              </a:ext>
            </a:extLst>
          </p:cNvPr>
          <p:cNvSpPr>
            <a:spLocks noGrp="1"/>
          </p:cNvSpPr>
          <p:nvPr>
            <p:ph type="body" idx="1"/>
          </p:nvPr>
        </p:nvSpPr>
        <p:spPr/>
        <p:txBody>
          <a:bodyPr/>
          <a:lstStyle/>
          <a:p>
            <a:r>
              <a:rPr lang="en-US" dirty="0"/>
              <a:t>I left aligned the header to improve visual flow and align with the body text. I also moved the image slightly to the right to give a little more breathing room.</a:t>
            </a:r>
          </a:p>
          <a:p>
            <a:endParaRPr lang="en-US" dirty="0"/>
          </a:p>
          <a:p>
            <a:r>
              <a:rPr lang="en-US" dirty="0"/>
              <a:t>All graphics and text are aligned equally using the 960Grid tool and practices.</a:t>
            </a:r>
          </a:p>
          <a:p>
            <a:endParaRPr lang="en-US" dirty="0"/>
          </a:p>
          <a:p>
            <a:r>
              <a:rPr lang="en-US" dirty="0"/>
              <a:t>Visual flow is smoother and not so erratic. </a:t>
            </a:r>
          </a:p>
        </p:txBody>
      </p:sp>
      <p:sp>
        <p:nvSpPr>
          <p:cNvPr id="4" name="Slide Number Placeholder 3">
            <a:extLst>
              <a:ext uri="{FF2B5EF4-FFF2-40B4-BE49-F238E27FC236}">
                <a16:creationId xmlns:a16="http://schemas.microsoft.com/office/drawing/2014/main" id="{71A3C481-6800-3EBC-B695-D0E13027809A}"/>
              </a:ext>
            </a:extLst>
          </p:cNvPr>
          <p:cNvSpPr>
            <a:spLocks noGrp="1"/>
          </p:cNvSpPr>
          <p:nvPr>
            <p:ph type="sldNum" sz="quarter" idx="5"/>
          </p:nvPr>
        </p:nvSpPr>
        <p:spPr/>
        <p:txBody>
          <a:bodyPr/>
          <a:lstStyle/>
          <a:p>
            <a:fld id="{A88BFE52-7C42-4DA4-A44F-E2BE0EACDFF4}" type="slidenum">
              <a:rPr lang="en-US" smtClean="0"/>
              <a:t>18</a:t>
            </a:fld>
            <a:endParaRPr lang="en-US"/>
          </a:p>
        </p:txBody>
      </p:sp>
    </p:spTree>
    <p:extLst>
      <p:ext uri="{BB962C8B-B14F-4D97-AF65-F5344CB8AC3E}">
        <p14:creationId xmlns:p14="http://schemas.microsoft.com/office/powerpoint/2010/main" val="3785118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39E8-5203-437F-6227-C5F01EA21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165A6-33AB-1886-413D-F74F7389B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2A8AC-60AE-67AE-7129-F63376C835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5C63AA-8A92-3BD6-7CB1-331F518DF1C0}"/>
              </a:ext>
            </a:extLst>
          </p:cNvPr>
          <p:cNvSpPr>
            <a:spLocks noGrp="1"/>
          </p:cNvSpPr>
          <p:nvPr>
            <p:ph type="sldNum" sz="quarter" idx="5"/>
          </p:nvPr>
        </p:nvSpPr>
        <p:spPr/>
        <p:txBody>
          <a:bodyPr/>
          <a:lstStyle/>
          <a:p>
            <a:fld id="{A88BFE52-7C42-4DA4-A44F-E2BE0EACDFF4}" type="slidenum">
              <a:rPr lang="en-US" smtClean="0"/>
              <a:t>19</a:t>
            </a:fld>
            <a:endParaRPr lang="en-US"/>
          </a:p>
        </p:txBody>
      </p:sp>
    </p:spTree>
    <p:extLst>
      <p:ext uri="{BB962C8B-B14F-4D97-AF65-F5344CB8AC3E}">
        <p14:creationId xmlns:p14="http://schemas.microsoft.com/office/powerpoint/2010/main" val="322582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BFE52-7C42-4DA4-A44F-E2BE0EACDFF4}" type="slidenum">
              <a:rPr lang="en-US" smtClean="0"/>
              <a:t>2</a:t>
            </a:fld>
            <a:endParaRPr lang="en-US"/>
          </a:p>
        </p:txBody>
      </p:sp>
    </p:spTree>
    <p:extLst>
      <p:ext uri="{BB962C8B-B14F-4D97-AF65-F5344CB8AC3E}">
        <p14:creationId xmlns:p14="http://schemas.microsoft.com/office/powerpoint/2010/main" val="2474544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Proximity refers to the spatial relationship between visual elements within a layout. Proximity dictates how closely related elements are grouped together, based on their relevance or relationship to one another. This principle emphasizes organizing related elements in close proximity to each other to visually connect them and communicate their association effectively.</a:t>
            </a:r>
            <a:endParaRPr lang="en-US" b="1" i="0" dirty="0">
              <a:solidFill>
                <a:srgbClr val="0D0D0D"/>
              </a:solidFill>
              <a:effectLst/>
              <a:latin typeface="Söhne"/>
            </a:endParaRPr>
          </a:p>
          <a:p>
            <a:endParaRPr lang="en-US" b="1" i="0" dirty="0">
              <a:solidFill>
                <a:srgbClr val="0D0D0D"/>
              </a:solidFill>
              <a:effectLst/>
              <a:latin typeface="Söhne"/>
            </a:endParaRPr>
          </a:p>
          <a:p>
            <a:r>
              <a:rPr lang="en-US" b="1" i="0" dirty="0">
                <a:solidFill>
                  <a:srgbClr val="0D0D0D"/>
                </a:solidFill>
                <a:effectLst/>
                <a:latin typeface="Söhne"/>
              </a:rPr>
              <a:t>Grouping Related Content</a:t>
            </a:r>
            <a:r>
              <a:rPr lang="en-US" b="0" i="0" dirty="0">
                <a:solidFill>
                  <a:srgbClr val="0D0D0D"/>
                </a:solidFill>
                <a:effectLst/>
                <a:latin typeface="Söhne"/>
              </a:rPr>
              <a:t>: Proximity helps organize related content elements, such as text, images, and graphics, into cohesive and visually distinct groups. By placing related elements close to each other, instructional developers signal to learners that these elements are connected and belong together, facilitating comprehension and understanding of the course materials.</a:t>
            </a:r>
          </a:p>
          <a:p>
            <a:endParaRPr lang="en-US" b="0" i="0" dirty="0">
              <a:solidFill>
                <a:srgbClr val="0D0D0D"/>
              </a:solidFill>
              <a:effectLst/>
              <a:latin typeface="Söhne"/>
            </a:endParaRPr>
          </a:p>
          <a:p>
            <a:r>
              <a:rPr lang="en-US" b="1" i="0" dirty="0">
                <a:solidFill>
                  <a:srgbClr val="0D0D0D"/>
                </a:solidFill>
                <a:effectLst/>
                <a:latin typeface="Söhne"/>
              </a:rPr>
              <a:t>Reducing Cognitive Load</a:t>
            </a:r>
            <a:r>
              <a:rPr lang="en-US" b="0" i="0" dirty="0">
                <a:solidFill>
                  <a:srgbClr val="0D0D0D"/>
                </a:solidFill>
                <a:effectLst/>
                <a:latin typeface="Söhne"/>
              </a:rPr>
              <a:t>: Grouping related content elements in close proximity reduces cognitive load for learners by making it easier to process information. When relevant elements are placed together, learners can quickly grasp the connections between them and understand their significance without having to search for related content scattered throughout the layout.  Look at the example on screen.  You can quickly count or read the number of circles, triangles, and hearts. It’s also easy to see how many colors are of each.</a:t>
            </a:r>
          </a:p>
          <a:p>
            <a:endParaRPr lang="en-US" dirty="0"/>
          </a:p>
        </p:txBody>
      </p:sp>
      <p:sp>
        <p:nvSpPr>
          <p:cNvPr id="4" name="Slide Number Placeholder 3"/>
          <p:cNvSpPr>
            <a:spLocks noGrp="1"/>
          </p:cNvSpPr>
          <p:nvPr>
            <p:ph type="sldNum" sz="quarter" idx="5"/>
          </p:nvPr>
        </p:nvSpPr>
        <p:spPr/>
        <p:txBody>
          <a:bodyPr/>
          <a:lstStyle/>
          <a:p>
            <a:fld id="{A88BFE52-7C42-4DA4-A44F-E2BE0EACDFF4}" type="slidenum">
              <a:rPr lang="en-US" smtClean="0"/>
              <a:t>20</a:t>
            </a:fld>
            <a:endParaRPr lang="en-US"/>
          </a:p>
        </p:txBody>
      </p:sp>
    </p:spTree>
    <p:extLst>
      <p:ext uri="{BB962C8B-B14F-4D97-AF65-F5344CB8AC3E}">
        <p14:creationId xmlns:p14="http://schemas.microsoft.com/office/powerpoint/2010/main" val="894279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33306-89A8-7CD2-E395-0EA25ADD3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7FAF9-5154-53B4-C9CA-F92A1204D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7CDB8-DF22-594D-6838-E4E7B5A40D75}"/>
              </a:ext>
            </a:extLst>
          </p:cNvPr>
          <p:cNvSpPr>
            <a:spLocks noGrp="1"/>
          </p:cNvSpPr>
          <p:nvPr>
            <p:ph type="body" idx="1"/>
          </p:nvPr>
        </p:nvSpPr>
        <p:spPr/>
        <p:txBody>
          <a:bodyPr/>
          <a:lstStyle/>
          <a:p>
            <a:r>
              <a:rPr lang="en-US" dirty="0"/>
              <a:t>This slide isn’t a great example of proximity, but you can still apply some of the principles.  The text is grouped to the left of the image which only plays a decorative role. The header and footer are separated from the main text by using a different background color. The main text is further broken into separate sections, the intro text, the “bullet points” and the exit text. The bullet points are the only text with icons next to it and helps break or separate the intro and exit text.</a:t>
            </a:r>
          </a:p>
        </p:txBody>
      </p:sp>
      <p:sp>
        <p:nvSpPr>
          <p:cNvPr id="4" name="Slide Number Placeholder 3">
            <a:extLst>
              <a:ext uri="{FF2B5EF4-FFF2-40B4-BE49-F238E27FC236}">
                <a16:creationId xmlns:a16="http://schemas.microsoft.com/office/drawing/2014/main" id="{105834FA-98CE-4905-87BC-6C1565A975D7}"/>
              </a:ext>
            </a:extLst>
          </p:cNvPr>
          <p:cNvSpPr>
            <a:spLocks noGrp="1"/>
          </p:cNvSpPr>
          <p:nvPr>
            <p:ph type="sldNum" sz="quarter" idx="5"/>
          </p:nvPr>
        </p:nvSpPr>
        <p:spPr/>
        <p:txBody>
          <a:bodyPr/>
          <a:lstStyle/>
          <a:p>
            <a:fld id="{A88BFE52-7C42-4DA4-A44F-E2BE0EACDFF4}" type="slidenum">
              <a:rPr lang="en-US" smtClean="0"/>
              <a:t>21</a:t>
            </a:fld>
            <a:endParaRPr lang="en-US"/>
          </a:p>
        </p:txBody>
      </p:sp>
    </p:spTree>
    <p:extLst>
      <p:ext uri="{BB962C8B-B14F-4D97-AF65-F5344CB8AC3E}">
        <p14:creationId xmlns:p14="http://schemas.microsoft.com/office/powerpoint/2010/main" val="3455417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C5291-1879-61F6-2256-F20AE80D9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27A7C-CA6B-340C-0AC5-B178817C6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1C798-2580-F39C-FC27-3CDF518628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C92650-145E-714F-C417-1B3B4BB82F7F}"/>
              </a:ext>
            </a:extLst>
          </p:cNvPr>
          <p:cNvSpPr>
            <a:spLocks noGrp="1"/>
          </p:cNvSpPr>
          <p:nvPr>
            <p:ph type="sldNum" sz="quarter" idx="5"/>
          </p:nvPr>
        </p:nvSpPr>
        <p:spPr/>
        <p:txBody>
          <a:bodyPr/>
          <a:lstStyle/>
          <a:p>
            <a:fld id="{A88BFE52-7C42-4DA4-A44F-E2BE0EACDFF4}" type="slidenum">
              <a:rPr lang="en-US" smtClean="0"/>
              <a:t>22</a:t>
            </a:fld>
            <a:endParaRPr lang="en-US"/>
          </a:p>
        </p:txBody>
      </p:sp>
    </p:spTree>
    <p:extLst>
      <p:ext uri="{BB962C8B-B14F-4D97-AF65-F5344CB8AC3E}">
        <p14:creationId xmlns:p14="http://schemas.microsoft.com/office/powerpoint/2010/main" val="1213786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135D5-686B-D3D9-21F8-A660D1C07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02F2F-AD30-BD85-63C4-3AC3AE4FF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CA90B-2B3C-A04C-10F5-171358E39079}"/>
              </a:ext>
            </a:extLst>
          </p:cNvPr>
          <p:cNvSpPr>
            <a:spLocks noGrp="1"/>
          </p:cNvSpPr>
          <p:nvPr>
            <p:ph type="body" idx="1"/>
          </p:nvPr>
        </p:nvSpPr>
        <p:spPr/>
        <p:txBody>
          <a:bodyPr/>
          <a:lstStyle/>
          <a:p>
            <a:r>
              <a:rPr lang="en-US" dirty="0"/>
              <a:t>Once everything is organized, you have room to add additional details if you need to.</a:t>
            </a:r>
          </a:p>
          <a:p>
            <a:endParaRPr lang="en-US" dirty="0"/>
          </a:p>
          <a:p>
            <a:r>
              <a:rPr lang="en-US" dirty="0"/>
              <a:t>One thing I would change is the Liquids image.  The image looks off or staged compared to the other two.  I would find an image that more closely matches the other 3 in tone.</a:t>
            </a:r>
          </a:p>
        </p:txBody>
      </p:sp>
      <p:sp>
        <p:nvSpPr>
          <p:cNvPr id="4" name="Slide Number Placeholder 3">
            <a:extLst>
              <a:ext uri="{FF2B5EF4-FFF2-40B4-BE49-F238E27FC236}">
                <a16:creationId xmlns:a16="http://schemas.microsoft.com/office/drawing/2014/main" id="{BA5F162A-B4E2-3717-BC40-066FA216E8BC}"/>
              </a:ext>
            </a:extLst>
          </p:cNvPr>
          <p:cNvSpPr>
            <a:spLocks noGrp="1"/>
          </p:cNvSpPr>
          <p:nvPr>
            <p:ph type="sldNum" sz="quarter" idx="5"/>
          </p:nvPr>
        </p:nvSpPr>
        <p:spPr/>
        <p:txBody>
          <a:bodyPr/>
          <a:lstStyle/>
          <a:p>
            <a:fld id="{A88BFE52-7C42-4DA4-A44F-E2BE0EACDFF4}" type="slidenum">
              <a:rPr lang="en-US" smtClean="0"/>
              <a:t>23</a:t>
            </a:fld>
            <a:endParaRPr lang="en-US"/>
          </a:p>
        </p:txBody>
      </p:sp>
    </p:spTree>
    <p:extLst>
      <p:ext uri="{BB962C8B-B14F-4D97-AF65-F5344CB8AC3E}">
        <p14:creationId xmlns:p14="http://schemas.microsoft.com/office/powerpoint/2010/main" val="1639943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B8B56-68CC-67C2-2C0F-EC4482E3C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EC2B3-EF94-0672-7669-8D90E7DD8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3D528-FC36-B521-7386-C683CC5FDB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04CEA3-83F5-C722-0CDE-F180DEAD60AC}"/>
              </a:ext>
            </a:extLst>
          </p:cNvPr>
          <p:cNvSpPr>
            <a:spLocks noGrp="1"/>
          </p:cNvSpPr>
          <p:nvPr>
            <p:ph type="sldNum" sz="quarter" idx="5"/>
          </p:nvPr>
        </p:nvSpPr>
        <p:spPr/>
        <p:txBody>
          <a:bodyPr/>
          <a:lstStyle/>
          <a:p>
            <a:fld id="{A88BFE52-7C42-4DA4-A44F-E2BE0EACDFF4}" type="slidenum">
              <a:rPr lang="en-US" smtClean="0"/>
              <a:t>24</a:t>
            </a:fld>
            <a:endParaRPr lang="en-US"/>
          </a:p>
        </p:txBody>
      </p:sp>
    </p:spTree>
    <p:extLst>
      <p:ext uri="{BB962C8B-B14F-4D97-AF65-F5344CB8AC3E}">
        <p14:creationId xmlns:p14="http://schemas.microsoft.com/office/powerpoint/2010/main" val="191986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Pacing is a crucial aspect of training course development, encompassing various techniques such as chunking information, incorporating interactions, and controlling the flow of information. These pacing strategies play a significant role in enhancing learner engagement, comprehension, and retention.</a:t>
            </a:r>
          </a:p>
          <a:p>
            <a:endParaRPr lang="en-US" b="0" i="0" dirty="0">
              <a:solidFill>
                <a:srgbClr val="0D0D0D"/>
              </a:solidFill>
              <a:effectLst/>
              <a:latin typeface="Söhne"/>
            </a:endParaRPr>
          </a:p>
          <a:p>
            <a:pPr algn="l">
              <a:buFont typeface="Arial" panose="020B0604020202020204" pitchFamily="34" charset="0"/>
              <a:buNone/>
            </a:pPr>
            <a:r>
              <a:rPr lang="en-US" b="0" i="0" dirty="0">
                <a:solidFill>
                  <a:srgbClr val="0D0D0D"/>
                </a:solidFill>
                <a:effectLst/>
                <a:latin typeface="Söhne"/>
              </a:rPr>
              <a:t>Chunking involves breaking down large amounts of information into smaller, more manageable chunks or segments.</a:t>
            </a:r>
          </a:p>
          <a:p>
            <a:pPr algn="l">
              <a:buFont typeface="Arial" panose="020B0604020202020204" pitchFamily="34" charset="0"/>
              <a:buNone/>
            </a:pPr>
            <a:r>
              <a:rPr lang="en-US" b="0" i="0" dirty="0">
                <a:solidFill>
                  <a:srgbClr val="0D0D0D"/>
                </a:solidFill>
                <a:effectLst/>
                <a:latin typeface="Söhne"/>
              </a:rPr>
              <a:t>By chunking information, instructional developers can help prevent cognitive overload and facilitate better information processing by learners.</a:t>
            </a:r>
          </a:p>
          <a:p>
            <a:pPr algn="l">
              <a:buFont typeface="Arial" panose="020B0604020202020204" pitchFamily="34" charset="0"/>
              <a:buNone/>
            </a:pPr>
            <a:r>
              <a:rPr lang="en-US" b="0" i="0" dirty="0">
                <a:solidFill>
                  <a:srgbClr val="0D0D0D"/>
                </a:solidFill>
                <a:effectLst/>
                <a:latin typeface="Söhne"/>
              </a:rPr>
              <a:t>Each chunk typically represents a coherent and digestible unit of information, making it easier for learners to understand and remember.</a:t>
            </a:r>
          </a:p>
          <a:p>
            <a:pPr algn="l">
              <a:buFont typeface="Arial" panose="020B0604020202020204" pitchFamily="34" charset="0"/>
              <a:buNone/>
            </a:pPr>
            <a:endParaRPr lang="en-US" b="0" i="0" dirty="0">
              <a:solidFill>
                <a:srgbClr val="0D0D0D"/>
              </a:solidFill>
              <a:effectLst/>
              <a:latin typeface="Söhne"/>
            </a:endParaRPr>
          </a:p>
          <a:p>
            <a:pPr algn="l">
              <a:buFont typeface="Arial" panose="020B0604020202020204" pitchFamily="34" charset="0"/>
              <a:buNone/>
            </a:pPr>
            <a:r>
              <a:rPr lang="en-US" b="0" i="0" dirty="0">
                <a:solidFill>
                  <a:srgbClr val="0D0D0D"/>
                </a:solidFill>
                <a:effectLst/>
                <a:latin typeface="Söhne"/>
              </a:rPr>
              <a:t>Interactions break up passive learning experiences and provide opportunities for learners to apply their knowledge, receive feedback, and reinforce learning objectives.</a:t>
            </a:r>
          </a:p>
          <a:p>
            <a:pPr algn="l">
              <a:buFont typeface="Arial" panose="020B0604020202020204" pitchFamily="34" charset="0"/>
              <a:buNone/>
            </a:pPr>
            <a:r>
              <a:rPr lang="en-US" b="0" i="0" strike="sngStrike" dirty="0">
                <a:solidFill>
                  <a:srgbClr val="0D0D0D"/>
                </a:solidFill>
                <a:effectLst/>
                <a:latin typeface="Söhne"/>
              </a:rPr>
              <a:t>Incorporating interactions not only enhances learner engagement but also allows instructional developers to assess learner progress and adjust the pacing of the course accordingly.</a:t>
            </a:r>
          </a:p>
          <a:p>
            <a:pPr algn="l">
              <a:buFont typeface="Arial" panose="020B0604020202020204" pitchFamily="34" charset="0"/>
              <a:buNone/>
            </a:pPr>
            <a:r>
              <a:rPr lang="en-US" b="0" i="0" dirty="0">
                <a:solidFill>
                  <a:srgbClr val="0D0D0D"/>
                </a:solidFill>
                <a:effectLst/>
                <a:latin typeface="Söhne"/>
              </a:rPr>
              <a:t>But beware, interactions shouldn’t be added to just make a course more “engaging”.  Unnecessary interactions will slow the pace of the course down and could end up frustrating the learner.</a:t>
            </a:r>
          </a:p>
          <a:p>
            <a:pPr algn="l">
              <a:buFont typeface="Arial" panose="020B0604020202020204" pitchFamily="34" charset="0"/>
              <a:buNone/>
            </a:pPr>
            <a:endParaRPr lang="en-US" b="0" i="0" dirty="0">
              <a:solidFill>
                <a:srgbClr val="0D0D0D"/>
              </a:solidFill>
              <a:effectLst/>
              <a:latin typeface="Söhne"/>
            </a:endParaRPr>
          </a:p>
          <a:p>
            <a:pPr algn="l">
              <a:buFont typeface="Arial" panose="020B0604020202020204" pitchFamily="34" charset="0"/>
              <a:buNone/>
            </a:pPr>
            <a:r>
              <a:rPr lang="en-US" b="0" i="0" dirty="0">
                <a:solidFill>
                  <a:srgbClr val="0D0D0D"/>
                </a:solidFill>
                <a:effectLst/>
                <a:latin typeface="Söhne"/>
              </a:rPr>
              <a:t>Providing learners with control over the pace of information delivery is essential for accommodating individual learning preferences and needs.</a:t>
            </a:r>
          </a:p>
          <a:p>
            <a:pPr algn="l">
              <a:buFont typeface="Arial" panose="020B0604020202020204" pitchFamily="34" charset="0"/>
              <a:buNone/>
            </a:pPr>
            <a:r>
              <a:rPr lang="en-US" b="0" i="0" dirty="0">
                <a:solidFill>
                  <a:srgbClr val="0D0D0D"/>
                </a:solidFill>
                <a:effectLst/>
                <a:latin typeface="Söhne"/>
              </a:rPr>
              <a:t>Learners can review difficult concepts, skip ahead to sections of interest, or revisit previous content as needed, empowering them to take ownership of their learning journey.</a:t>
            </a:r>
          </a:p>
          <a:p>
            <a:pPr algn="l">
              <a:buFont typeface="Arial" panose="020B0604020202020204" pitchFamily="34" charset="0"/>
              <a:buNone/>
            </a:pPr>
            <a:r>
              <a:rPr lang="en-US" b="0" i="0" dirty="0">
                <a:solidFill>
                  <a:srgbClr val="0D0D0D"/>
                </a:solidFill>
                <a:effectLst/>
                <a:latin typeface="Söhne"/>
              </a:rPr>
              <a:t>Control of information also helps prevent feelings of overwhelm or frustration, as learners can adjust the pacing to match their cognitive processing abilities and time constraints.</a:t>
            </a:r>
          </a:p>
          <a:p>
            <a:pPr algn="l">
              <a:buFont typeface="Arial" panose="020B0604020202020204" pitchFamily="34" charset="0"/>
              <a:buChar char="•"/>
            </a:pPr>
            <a:endParaRPr lang="en-US" b="0" i="0" dirty="0">
              <a:solidFill>
                <a:srgbClr val="0D0D0D"/>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A88BFE52-7C42-4DA4-A44F-E2BE0EACDFF4}" type="slidenum">
              <a:rPr lang="en-US" smtClean="0"/>
              <a:t>25</a:t>
            </a:fld>
            <a:endParaRPr lang="en-US"/>
          </a:p>
        </p:txBody>
      </p:sp>
    </p:spTree>
    <p:extLst>
      <p:ext uri="{BB962C8B-B14F-4D97-AF65-F5344CB8AC3E}">
        <p14:creationId xmlns:p14="http://schemas.microsoft.com/office/powerpoint/2010/main" val="1773140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B1824-0374-BB0B-838D-A5A2F3CB7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DCFD4-D44C-F575-9483-02440DEE0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95AEE1-DA5F-42D4-6199-93312FCC1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7EB6CB-AE71-EF2D-0F29-DF343A776751}"/>
              </a:ext>
            </a:extLst>
          </p:cNvPr>
          <p:cNvSpPr>
            <a:spLocks noGrp="1"/>
          </p:cNvSpPr>
          <p:nvPr>
            <p:ph type="sldNum" sz="quarter" idx="5"/>
          </p:nvPr>
        </p:nvSpPr>
        <p:spPr/>
        <p:txBody>
          <a:bodyPr/>
          <a:lstStyle/>
          <a:p>
            <a:fld id="{A88BFE52-7C42-4DA4-A44F-E2BE0EACDFF4}" type="slidenum">
              <a:rPr lang="en-US" smtClean="0"/>
              <a:t>26</a:t>
            </a:fld>
            <a:endParaRPr lang="en-US"/>
          </a:p>
        </p:txBody>
      </p:sp>
    </p:spTree>
    <p:extLst>
      <p:ext uri="{BB962C8B-B14F-4D97-AF65-F5344CB8AC3E}">
        <p14:creationId xmlns:p14="http://schemas.microsoft.com/office/powerpoint/2010/main" val="1202921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EA65-1A22-68B4-C1E9-02862B59E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91B0C-FFA8-957A-2567-DC77E4FC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6DFD9-619E-B8FA-9816-319D063F50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DF9529-FE74-5C22-9E8E-8F6DA57AD1E0}"/>
              </a:ext>
            </a:extLst>
          </p:cNvPr>
          <p:cNvSpPr>
            <a:spLocks noGrp="1"/>
          </p:cNvSpPr>
          <p:nvPr>
            <p:ph type="sldNum" sz="quarter" idx="5"/>
          </p:nvPr>
        </p:nvSpPr>
        <p:spPr/>
        <p:txBody>
          <a:bodyPr/>
          <a:lstStyle/>
          <a:p>
            <a:fld id="{A88BFE52-7C42-4DA4-A44F-E2BE0EACDFF4}" type="slidenum">
              <a:rPr lang="en-US" smtClean="0"/>
              <a:t>27</a:t>
            </a:fld>
            <a:endParaRPr lang="en-US"/>
          </a:p>
        </p:txBody>
      </p:sp>
    </p:spTree>
    <p:extLst>
      <p:ext uri="{BB962C8B-B14F-4D97-AF65-F5344CB8AC3E}">
        <p14:creationId xmlns:p14="http://schemas.microsoft.com/office/powerpoint/2010/main" val="3687909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BFB9-0E54-85A1-DE9D-EF777BA74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06778-513E-6F0A-D265-3CB013323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02899-0FC8-4CE5-36C2-C3A8B42E45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B8FA87-2FCF-97C3-2C59-481F828142AB}"/>
              </a:ext>
            </a:extLst>
          </p:cNvPr>
          <p:cNvSpPr>
            <a:spLocks noGrp="1"/>
          </p:cNvSpPr>
          <p:nvPr>
            <p:ph type="sldNum" sz="quarter" idx="5"/>
          </p:nvPr>
        </p:nvSpPr>
        <p:spPr/>
        <p:txBody>
          <a:bodyPr/>
          <a:lstStyle/>
          <a:p>
            <a:fld id="{A88BFE52-7C42-4DA4-A44F-E2BE0EACDFF4}" type="slidenum">
              <a:rPr lang="en-US" smtClean="0"/>
              <a:t>28</a:t>
            </a:fld>
            <a:endParaRPr lang="en-US"/>
          </a:p>
        </p:txBody>
      </p:sp>
    </p:spTree>
    <p:extLst>
      <p:ext uri="{BB962C8B-B14F-4D97-AF65-F5344CB8AC3E}">
        <p14:creationId xmlns:p14="http://schemas.microsoft.com/office/powerpoint/2010/main" val="3439467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04070-D78E-D5E7-F839-15EF87E1F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C63B3-9B44-998C-DC9A-A392D0CB6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D4BAA-EC65-C099-DEAD-D2975BF171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A5B90A-E6FF-191B-1D7D-B034F174BC47}"/>
              </a:ext>
            </a:extLst>
          </p:cNvPr>
          <p:cNvSpPr>
            <a:spLocks noGrp="1"/>
          </p:cNvSpPr>
          <p:nvPr>
            <p:ph type="sldNum" sz="quarter" idx="5"/>
          </p:nvPr>
        </p:nvSpPr>
        <p:spPr/>
        <p:txBody>
          <a:bodyPr/>
          <a:lstStyle/>
          <a:p>
            <a:fld id="{A88BFE52-7C42-4DA4-A44F-E2BE0EACDFF4}" type="slidenum">
              <a:rPr lang="en-US" smtClean="0"/>
              <a:t>29</a:t>
            </a:fld>
            <a:endParaRPr lang="en-US"/>
          </a:p>
        </p:txBody>
      </p:sp>
    </p:spTree>
    <p:extLst>
      <p:ext uri="{BB962C8B-B14F-4D97-AF65-F5344CB8AC3E}">
        <p14:creationId xmlns:p14="http://schemas.microsoft.com/office/powerpoint/2010/main" val="161109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agenda and the topics I will be discussing. </a:t>
            </a:r>
            <a:br>
              <a:rPr lang="en-US" dirty="0"/>
            </a:br>
            <a:br>
              <a:rPr lang="en-US" dirty="0"/>
            </a:br>
            <a:r>
              <a:rPr lang="en-US" dirty="0"/>
              <a:t>First, I’ll talk about the Form Follows Functions principle and how important it is.</a:t>
            </a:r>
          </a:p>
          <a:p>
            <a:endParaRPr lang="en-US" dirty="0"/>
          </a:p>
          <a:p>
            <a:r>
              <a:rPr lang="en-US" dirty="0"/>
              <a:t>Then I’ll go over some basic design principles. I’ll also discuss some elements that affect your design. </a:t>
            </a:r>
          </a:p>
          <a:p>
            <a:endParaRPr lang="en-US" dirty="0"/>
          </a:p>
          <a:p>
            <a:r>
              <a:rPr lang="en-US" dirty="0"/>
              <a:t>Next we’ll talk about the CRAP principles. Yes, it’s a funny acronym, but it makes it easy to remember.</a:t>
            </a:r>
          </a:p>
          <a:p>
            <a:endParaRPr lang="en-US" dirty="0"/>
          </a:p>
          <a:p>
            <a:r>
              <a:rPr lang="en-US" dirty="0"/>
              <a:t>And if we have some time I’ll share some tips and tricks. </a:t>
            </a:r>
          </a:p>
          <a:p>
            <a:endParaRPr lang="en-US" dirty="0"/>
          </a:p>
          <a:p>
            <a:r>
              <a:rPr lang="en-US" dirty="0"/>
              <a:t>I want to emphasize that since this is a webinar on visual design, when I say design, I’m not including the analysis process. This is strictly about graphic design and development and not instructional design.</a:t>
            </a:r>
          </a:p>
        </p:txBody>
      </p:sp>
      <p:sp>
        <p:nvSpPr>
          <p:cNvPr id="4" name="Slide Number Placeholder 3"/>
          <p:cNvSpPr>
            <a:spLocks noGrp="1"/>
          </p:cNvSpPr>
          <p:nvPr>
            <p:ph type="sldNum" sz="quarter" idx="5"/>
          </p:nvPr>
        </p:nvSpPr>
        <p:spPr/>
        <p:txBody>
          <a:bodyPr/>
          <a:lstStyle/>
          <a:p>
            <a:fld id="{A88BFE52-7C42-4DA4-A44F-E2BE0EACDFF4}" type="slidenum">
              <a:rPr lang="en-US" smtClean="0"/>
              <a:t>3</a:t>
            </a:fld>
            <a:endParaRPr lang="en-US"/>
          </a:p>
        </p:txBody>
      </p:sp>
    </p:spTree>
    <p:extLst>
      <p:ext uri="{BB962C8B-B14F-4D97-AF65-F5344CB8AC3E}">
        <p14:creationId xmlns:p14="http://schemas.microsoft.com/office/powerpoint/2010/main" val="1665652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Movement can significantly enhance visual flow control and focus, contributing to a more engaging and effective learning experience. </a:t>
            </a:r>
          </a:p>
          <a:p>
            <a:endParaRPr lang="en-US" dirty="0"/>
          </a:p>
          <a:p>
            <a:r>
              <a:rPr lang="en-US" b="1" i="0" dirty="0">
                <a:solidFill>
                  <a:srgbClr val="0D0D0D"/>
                </a:solidFill>
                <a:effectLst/>
                <a:latin typeface="Söhne"/>
              </a:rPr>
              <a:t>Guiding Attention</a:t>
            </a:r>
            <a:r>
              <a:rPr lang="en-US" b="0" i="0" dirty="0">
                <a:solidFill>
                  <a:srgbClr val="0D0D0D"/>
                </a:solidFill>
                <a:effectLst/>
                <a:latin typeface="Söhne"/>
              </a:rPr>
              <a:t>: Movement can be used to direct learners' attention to specific areas of the screen or highlight important information. By animating elements such as arrows, pointers, or visual cues, instructional developers can guide learners' focus towards key concepts, instructions, or interactive elements, ensuring that they do not miss critical information.</a:t>
            </a:r>
          </a:p>
          <a:p>
            <a:endParaRPr lang="en-US" b="0" i="0" dirty="0">
              <a:solidFill>
                <a:srgbClr val="0D0D0D"/>
              </a:solidFill>
              <a:effectLst/>
              <a:latin typeface="Söhne"/>
            </a:endParaRPr>
          </a:p>
          <a:p>
            <a:r>
              <a:rPr lang="en-US" b="1" i="0" dirty="0">
                <a:solidFill>
                  <a:srgbClr val="0D0D0D"/>
                </a:solidFill>
                <a:effectLst/>
                <a:latin typeface="Söhne"/>
              </a:rPr>
              <a:t>Visual Engagement</a:t>
            </a:r>
            <a:r>
              <a:rPr lang="en-US" b="0" i="0" dirty="0">
                <a:solidFill>
                  <a:srgbClr val="0D0D0D"/>
                </a:solidFill>
                <a:effectLst/>
                <a:latin typeface="Söhne"/>
              </a:rPr>
              <a:t>: Dynamic animations add visual interest and engagement to the training course, capturing learners' attention and sustaining their focus throughout the learning experience. Movement can make the content more lively and interactive, fostering a sense of excitement and curiosity that motivates learners to explore and interact with the course materials. But beware of the Web 1.0 affect, when people learning how to code websites in the early internet days would animation to everything. (MySpace.com). You can easily oversaturate the design with meaningless animation. </a:t>
            </a:r>
            <a:endParaRPr lang="en-US" dirty="0"/>
          </a:p>
          <a:p>
            <a:endParaRPr lang="en-US" dirty="0"/>
          </a:p>
        </p:txBody>
      </p:sp>
      <p:sp>
        <p:nvSpPr>
          <p:cNvPr id="4" name="Slide Number Placeholder 3"/>
          <p:cNvSpPr>
            <a:spLocks noGrp="1"/>
          </p:cNvSpPr>
          <p:nvPr>
            <p:ph type="sldNum" sz="quarter" idx="5"/>
          </p:nvPr>
        </p:nvSpPr>
        <p:spPr/>
        <p:txBody>
          <a:bodyPr/>
          <a:lstStyle/>
          <a:p>
            <a:fld id="{A88BFE52-7C42-4DA4-A44F-E2BE0EACDFF4}" type="slidenum">
              <a:rPr lang="en-US" smtClean="0"/>
              <a:t>30</a:t>
            </a:fld>
            <a:endParaRPr lang="en-US"/>
          </a:p>
        </p:txBody>
      </p:sp>
    </p:spTree>
    <p:extLst>
      <p:ext uri="{BB962C8B-B14F-4D97-AF65-F5344CB8AC3E}">
        <p14:creationId xmlns:p14="http://schemas.microsoft.com/office/powerpoint/2010/main" val="268003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34E7-ED5B-5A5B-BAF5-26A267C7D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57DA9-1BE1-19A2-2DA6-576661D3F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3CDB0-AF95-4149-12CA-3272351D46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EFC9D2-7E93-ABA3-F886-EC18113DE640}"/>
              </a:ext>
            </a:extLst>
          </p:cNvPr>
          <p:cNvSpPr>
            <a:spLocks noGrp="1"/>
          </p:cNvSpPr>
          <p:nvPr>
            <p:ph type="sldNum" sz="quarter" idx="5"/>
          </p:nvPr>
        </p:nvSpPr>
        <p:spPr/>
        <p:txBody>
          <a:bodyPr/>
          <a:lstStyle/>
          <a:p>
            <a:fld id="{A88BFE52-7C42-4DA4-A44F-E2BE0EACDFF4}" type="slidenum">
              <a:rPr lang="en-US" smtClean="0"/>
              <a:t>31</a:t>
            </a:fld>
            <a:endParaRPr lang="en-US"/>
          </a:p>
        </p:txBody>
      </p:sp>
    </p:spTree>
    <p:extLst>
      <p:ext uri="{BB962C8B-B14F-4D97-AF65-F5344CB8AC3E}">
        <p14:creationId xmlns:p14="http://schemas.microsoft.com/office/powerpoint/2010/main" val="4164869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F4643-B127-4849-3D45-37F68BFAF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52DF8-01AE-F56A-37A3-1910EC797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DFCF0-93C7-3DA0-1D86-FD167024B5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C0DB3F-D800-7A33-07DE-211C06DB75B5}"/>
              </a:ext>
            </a:extLst>
          </p:cNvPr>
          <p:cNvSpPr>
            <a:spLocks noGrp="1"/>
          </p:cNvSpPr>
          <p:nvPr>
            <p:ph type="sldNum" sz="quarter" idx="5"/>
          </p:nvPr>
        </p:nvSpPr>
        <p:spPr/>
        <p:txBody>
          <a:bodyPr/>
          <a:lstStyle/>
          <a:p>
            <a:fld id="{A88BFE52-7C42-4DA4-A44F-E2BE0EACDFF4}" type="slidenum">
              <a:rPr lang="en-US" smtClean="0"/>
              <a:t>32</a:t>
            </a:fld>
            <a:endParaRPr lang="en-US"/>
          </a:p>
        </p:txBody>
      </p:sp>
    </p:spTree>
    <p:extLst>
      <p:ext uri="{BB962C8B-B14F-4D97-AF65-F5344CB8AC3E}">
        <p14:creationId xmlns:p14="http://schemas.microsoft.com/office/powerpoint/2010/main" val="1471022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To make selecting a color set easier, use color set generators or sites that have existing color set. </a:t>
            </a:r>
          </a:p>
          <a:p>
            <a:pPr marL="228600" indent="-228600">
              <a:buAutoNum type="arabicPeriod"/>
            </a:pPr>
            <a:endParaRPr lang="en-US" dirty="0"/>
          </a:p>
          <a:p>
            <a:pPr marL="228600" indent="-228600">
              <a:buAutoNum type="arabicPeriod"/>
            </a:pPr>
            <a:r>
              <a:rPr lang="en-US" dirty="0"/>
              <a:t>Always check contrast readability for your text.  If you do this early on, you’ll be able to choose what colors you use on your text and which you shouldn’t to avoid having to go back and redoing all your slides.</a:t>
            </a:r>
          </a:p>
          <a:p>
            <a:pPr marL="228600" indent="-228600">
              <a:buAutoNum type="arabicPeriod"/>
            </a:pPr>
            <a:endParaRPr lang="en-US" dirty="0"/>
          </a:p>
          <a:p>
            <a:pPr marL="228600" indent="-228600">
              <a:buAutoNum type="arabicPeriod"/>
            </a:pPr>
            <a:r>
              <a:rPr lang="en-US" dirty="0"/>
              <a:t>Use the 960 Grid System for alignment.  Download the files, and use the PNG images as a background in your slide master. This way it will always be there for all your slides and you can simply just turn it off when you are down creating your slides.</a:t>
            </a:r>
          </a:p>
          <a:p>
            <a:pPr marL="228600" indent="-228600">
              <a:buAutoNum type="arabicPeriod"/>
            </a:pPr>
            <a:endParaRPr lang="en-US" dirty="0"/>
          </a:p>
          <a:p>
            <a:pPr marL="228600" indent="-228600">
              <a:buAutoNum type="arabicPeriod"/>
            </a:pPr>
            <a:r>
              <a:rPr lang="en-US" dirty="0"/>
              <a:t>Repeat after me, saved layouts are not templates.  Save any reusable assets you create. I usually create an extra scene in Storyline or slide where I save all my buttons, popups, modal windows, fonts, color sets, and anything that I know I will be using again and again.  </a:t>
            </a:r>
          </a:p>
          <a:p>
            <a:pPr marL="228600" indent="-228600">
              <a:buAutoNum type="arabicPeriod"/>
            </a:pPr>
            <a:endParaRPr lang="en-US" dirty="0"/>
          </a:p>
          <a:p>
            <a:pPr marL="228600" indent="-228600">
              <a:buAutoNum type="arabicPeriod"/>
            </a:pPr>
            <a:r>
              <a:rPr lang="en-US" dirty="0"/>
              <a:t>You can give a project your 100%, but you can’t give each slide 100%.  You’ll burn yourself out trying to make each slide a masterpiece.  About 20% of the slides or project should get about 80% of your effort. These portion is where you push the boundary of your creativity more than the rest of the course.  The rest you create a baseline standard to maximize your output. </a:t>
            </a:r>
          </a:p>
        </p:txBody>
      </p:sp>
      <p:sp>
        <p:nvSpPr>
          <p:cNvPr id="4" name="Slide Number Placeholder 3"/>
          <p:cNvSpPr>
            <a:spLocks noGrp="1"/>
          </p:cNvSpPr>
          <p:nvPr>
            <p:ph type="sldNum" sz="quarter" idx="5"/>
          </p:nvPr>
        </p:nvSpPr>
        <p:spPr/>
        <p:txBody>
          <a:bodyPr/>
          <a:lstStyle/>
          <a:p>
            <a:fld id="{A88BFE52-7C42-4DA4-A44F-E2BE0EACDFF4}" type="slidenum">
              <a:rPr lang="en-US" smtClean="0"/>
              <a:t>33</a:t>
            </a:fld>
            <a:endParaRPr lang="en-US"/>
          </a:p>
        </p:txBody>
      </p:sp>
    </p:spTree>
    <p:extLst>
      <p:ext uri="{BB962C8B-B14F-4D97-AF65-F5344CB8AC3E}">
        <p14:creationId xmlns:p14="http://schemas.microsoft.com/office/powerpoint/2010/main" val="1126817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Söhne"/>
              </a:rPr>
              <a:t>Out of the two chairs in the picture, which one do you like? Which would you rather sit in for several hours?  Which one would actually go with the rest of your furniture in your office or home?</a:t>
            </a:r>
          </a:p>
          <a:p>
            <a:endParaRPr lang="en-US" dirty="0"/>
          </a:p>
          <a:p>
            <a:r>
              <a:rPr lang="en-US" dirty="0"/>
              <a:t>I’m going to talk about a lot of different graphic design principles, and you may (and should) try them out. But I want I want to emphasis one principle above all else and that is “Form Follows Function”. Form Follows Function is a principle I learned in High School in my drafting class. It </a:t>
            </a:r>
            <a:r>
              <a:rPr lang="en-US" b="0" i="0" dirty="0">
                <a:solidFill>
                  <a:srgbClr val="0D0D0D"/>
                </a:solidFill>
                <a:effectLst/>
                <a:latin typeface="Söhne"/>
              </a:rPr>
              <a:t>is a fundamental concept in design that emphasizes prioritizing functionality and purpose over purely aesthetic considerations. The purpose and content of the course should always come first, design and interactions second.  You should never plan or create interactions just for the purpose of adding engagement and try to design the content around it. Over designing or focusing too much on “gimmicks” can distract the user, hamper the learning objectives, and cause “engagement fatigue”.</a:t>
            </a:r>
          </a:p>
          <a:p>
            <a:endParaRPr lang="en-US" b="0" i="0" dirty="0">
              <a:solidFill>
                <a:srgbClr val="0D0D0D"/>
              </a:solidFill>
              <a:effectLst/>
              <a:latin typeface="Söhne"/>
            </a:endParaRPr>
          </a:p>
          <a:p>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A88BFE52-7C42-4DA4-A44F-E2BE0EACDFF4}" type="slidenum">
              <a:rPr lang="en-US" smtClean="0"/>
              <a:t>4</a:t>
            </a:fld>
            <a:endParaRPr lang="en-US"/>
          </a:p>
        </p:txBody>
      </p:sp>
    </p:spTree>
    <p:extLst>
      <p:ext uri="{BB962C8B-B14F-4D97-AF65-F5344CB8AC3E}">
        <p14:creationId xmlns:p14="http://schemas.microsoft.com/office/powerpoint/2010/main" val="17665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small list of some basic design principles and elements that go into the graphic design process. I won’t be covering all these topics because we only have an hour. Many of these principles can be a whole course within themselves, such typography and color theory. I will be covering the ones that I feel are important for someone in the instructional design field and new to graphic design to learn and incorporate as part of their development process. And many of these principles are included in the CRAP process. </a:t>
            </a:r>
          </a:p>
        </p:txBody>
      </p:sp>
      <p:sp>
        <p:nvSpPr>
          <p:cNvPr id="4" name="Slide Number Placeholder 3"/>
          <p:cNvSpPr>
            <a:spLocks noGrp="1"/>
          </p:cNvSpPr>
          <p:nvPr>
            <p:ph type="sldNum" sz="quarter" idx="5"/>
          </p:nvPr>
        </p:nvSpPr>
        <p:spPr/>
        <p:txBody>
          <a:bodyPr/>
          <a:lstStyle/>
          <a:p>
            <a:fld id="{A88BFE52-7C42-4DA4-A44F-E2BE0EACDFF4}" type="slidenum">
              <a:rPr lang="en-US" smtClean="0"/>
              <a:t>5</a:t>
            </a:fld>
            <a:endParaRPr lang="en-US"/>
          </a:p>
        </p:txBody>
      </p:sp>
    </p:spTree>
    <p:extLst>
      <p:ext uri="{BB962C8B-B14F-4D97-AF65-F5344CB8AC3E}">
        <p14:creationId xmlns:p14="http://schemas.microsoft.com/office/powerpoint/2010/main" val="275477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talk about what can affect your design.  It’s not just about pretty colors, cool images, what font you choose. Everything should be considered in your design process; such as how you are delivering the training. Text, and when I say text, I’m not talking about what words are typed or what it says, and not just what font is chosen, but text should also be thought of as shapes. I’ll show you an example later on during this discussion. Other elements include images, graphics, and color.</a:t>
            </a:r>
            <a:br>
              <a:rPr lang="en-US" dirty="0"/>
            </a:br>
            <a:br>
              <a:rPr lang="en-US" dirty="0"/>
            </a:br>
            <a:r>
              <a:rPr lang="en-US" dirty="0"/>
              <a:t>As instructional developers, we also have unique elements that we can use to affect our design process. Pacing, adding interactions, animation, and how the user progresses in the course should be part of the design process. </a:t>
            </a:r>
          </a:p>
        </p:txBody>
      </p:sp>
      <p:sp>
        <p:nvSpPr>
          <p:cNvPr id="4" name="Slide Number Placeholder 3"/>
          <p:cNvSpPr>
            <a:spLocks noGrp="1"/>
          </p:cNvSpPr>
          <p:nvPr>
            <p:ph type="sldNum" sz="quarter" idx="5"/>
          </p:nvPr>
        </p:nvSpPr>
        <p:spPr/>
        <p:txBody>
          <a:bodyPr/>
          <a:lstStyle/>
          <a:p>
            <a:fld id="{A88BFE52-7C42-4DA4-A44F-E2BE0EACDFF4}" type="slidenum">
              <a:rPr lang="en-US" smtClean="0"/>
              <a:t>6</a:t>
            </a:fld>
            <a:endParaRPr lang="en-US"/>
          </a:p>
        </p:txBody>
      </p:sp>
    </p:spTree>
    <p:extLst>
      <p:ext uri="{BB962C8B-B14F-4D97-AF65-F5344CB8AC3E}">
        <p14:creationId xmlns:p14="http://schemas.microsoft.com/office/powerpoint/2010/main" val="310682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CRAP stands for contrast, repetition, alignment and proximity. These are the basic foundational principles that a designer should always consider when designing anything, from flyers, billboards, and slides. These principles were developed by Robin Patricia Williams. For this presentation, I’m going to change contrast to color. I feel it fits better with what I will be covering.</a:t>
            </a:r>
          </a:p>
          <a:p>
            <a:endParaRPr lang="en-US" dirty="0"/>
          </a:p>
          <a:p>
            <a:r>
              <a:rPr lang="en-US" dirty="0"/>
              <a:t>PM stands for Pacing and Movement. These are 2 additional principles that I feel can affect how we design our training and should be part of our process in training development. </a:t>
            </a:r>
          </a:p>
        </p:txBody>
      </p:sp>
      <p:sp>
        <p:nvSpPr>
          <p:cNvPr id="4" name="Slide Number Placeholder 3"/>
          <p:cNvSpPr>
            <a:spLocks noGrp="1"/>
          </p:cNvSpPr>
          <p:nvPr>
            <p:ph type="sldNum" sz="quarter" idx="5"/>
          </p:nvPr>
        </p:nvSpPr>
        <p:spPr/>
        <p:txBody>
          <a:bodyPr/>
          <a:lstStyle/>
          <a:p>
            <a:fld id="{A88BFE52-7C42-4DA4-A44F-E2BE0EACDFF4}" type="slidenum">
              <a:rPr lang="en-US" smtClean="0"/>
              <a:t>7</a:t>
            </a:fld>
            <a:endParaRPr lang="en-US"/>
          </a:p>
        </p:txBody>
      </p:sp>
    </p:spTree>
    <p:extLst>
      <p:ext uri="{BB962C8B-B14F-4D97-AF65-F5344CB8AC3E}">
        <p14:creationId xmlns:p14="http://schemas.microsoft.com/office/powerpoint/2010/main" val="161770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7DFF4-648E-F257-9CC6-49AF58AF8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E2FA-8C24-D6DC-CB58-322442D2C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F844C3-F964-5136-5AA0-6FE9F04EDCDE}"/>
              </a:ext>
            </a:extLst>
          </p:cNvPr>
          <p:cNvSpPr>
            <a:spLocks noGrp="1"/>
          </p:cNvSpPr>
          <p:nvPr>
            <p:ph type="body" idx="1"/>
          </p:nvPr>
        </p:nvSpPr>
        <p:spPr/>
        <p:txBody>
          <a:bodyPr/>
          <a:lstStyle/>
          <a:p>
            <a:r>
              <a:rPr lang="en-US" b="0" i="0" dirty="0">
                <a:solidFill>
                  <a:srgbClr val="0D0D0D"/>
                </a:solidFill>
                <a:effectLst/>
                <a:latin typeface="Söhne"/>
              </a:rPr>
              <a:t>Color plays an important role in your design and should be a major step in your development process. Color can influence mood, grab attention, and help with comprehension, ultimately enhancing the overall learning experience. </a:t>
            </a:r>
          </a:p>
          <a:p>
            <a:endParaRPr lang="en-US" b="1" i="0" dirty="0">
              <a:solidFill>
                <a:srgbClr val="0D0D0D"/>
              </a:solidFill>
              <a:effectLst/>
              <a:latin typeface="Söhne"/>
            </a:endParaRPr>
          </a:p>
          <a:p>
            <a:r>
              <a:rPr lang="en-US" b="1" i="0" dirty="0">
                <a:solidFill>
                  <a:srgbClr val="0D0D0D"/>
                </a:solidFill>
                <a:effectLst/>
                <a:latin typeface="Söhne"/>
              </a:rPr>
              <a:t>A color palette </a:t>
            </a:r>
            <a:r>
              <a:rPr lang="en-US" b="0" i="0" dirty="0">
                <a:solidFill>
                  <a:srgbClr val="0D0D0D"/>
                </a:solidFill>
                <a:effectLst/>
                <a:latin typeface="Söhne"/>
              </a:rPr>
              <a:t>refers to a set of colors chosen and organized in a deliberate manner to create a visually harmonious and aesthetically pleasing design. Selecting a color palette can influence the overall design and feel of the course. For example, an onboarding course using bright colors will be more inviting and seem more exciting than desaturated or dull colors. And sticking to a color palette helps you with other design principles such as repetition and consistency and also helps with efficiency because you know what colors you are going to be using throughout the course. It’s best to keep your color set to a maximum of 5 colors, 2 primary colors and 2-3 ascent and/or complementary colors.  Does this mean that you can’t use certain colors if they are not in your set? Like red for incorrect, green for correct? No, but those are colors used for specific reasons.</a:t>
            </a:r>
          </a:p>
          <a:p>
            <a:endParaRPr lang="en-US" b="0" i="0" dirty="0">
              <a:solidFill>
                <a:srgbClr val="0D0D0D"/>
              </a:solidFill>
              <a:effectLst/>
              <a:latin typeface="Söhne"/>
            </a:endParaRPr>
          </a:p>
          <a:p>
            <a:r>
              <a:rPr lang="en-US" b="1" i="0" dirty="0">
                <a:solidFill>
                  <a:srgbClr val="0D0D0D"/>
                </a:solidFill>
                <a:effectLst/>
                <a:latin typeface="Söhne"/>
              </a:rPr>
              <a:t>Contrast</a:t>
            </a:r>
            <a:r>
              <a:rPr lang="en-US" b="0" i="0" dirty="0">
                <a:solidFill>
                  <a:srgbClr val="0D0D0D"/>
                </a:solidFill>
                <a:effectLst/>
                <a:latin typeface="Söhne"/>
              </a:rPr>
              <a:t>: Contrast between different colors can be used to highlight important information, such as key concepts, headings, or actionable items. High contrast between text and background colors improves readability and ensures content is easily distinguishable. </a:t>
            </a:r>
          </a:p>
          <a:p>
            <a:endParaRPr lang="en-US" b="0" i="0" dirty="0">
              <a:solidFill>
                <a:srgbClr val="0D0D0D"/>
              </a:solidFill>
              <a:effectLst/>
              <a:latin typeface="Söhne"/>
            </a:endParaRPr>
          </a:p>
          <a:p>
            <a:r>
              <a:rPr lang="en-US" b="1" i="0" dirty="0">
                <a:solidFill>
                  <a:srgbClr val="0D0D0D"/>
                </a:solidFill>
                <a:effectLst/>
                <a:latin typeface="Söhne"/>
              </a:rPr>
              <a:t>Accessibility</a:t>
            </a:r>
            <a:r>
              <a:rPr lang="en-US" b="0" i="0" dirty="0">
                <a:solidFill>
                  <a:srgbClr val="0D0D0D"/>
                </a:solidFill>
                <a:effectLst/>
                <a:latin typeface="Söhne"/>
              </a:rPr>
              <a:t>: Consideration of color accessibility is crucial to ensure that the training course is inclusive and usable by all learners, including those with color vision deficiencies. Using accessible color combinations helps ensure that content is readable by all learners. There are online tools to check if the colors used in your text are accessible and readable. </a:t>
            </a:r>
          </a:p>
          <a:p>
            <a:endParaRPr lang="en-US" b="0" i="0" dirty="0">
              <a:solidFill>
                <a:srgbClr val="0D0D0D"/>
              </a:solidFill>
              <a:effectLst/>
              <a:latin typeface="Söhne"/>
            </a:endParaRPr>
          </a:p>
          <a:p>
            <a:r>
              <a:rPr lang="en-US" b="1" i="0" dirty="0">
                <a:solidFill>
                  <a:srgbClr val="0D0D0D"/>
                </a:solidFill>
                <a:effectLst/>
                <a:latin typeface="Söhne"/>
              </a:rPr>
              <a:t>Emotional Impact</a:t>
            </a:r>
            <a:r>
              <a:rPr lang="en-US" b="0" i="0" dirty="0">
                <a:solidFill>
                  <a:srgbClr val="0D0D0D"/>
                </a:solidFill>
                <a:effectLst/>
                <a:latin typeface="Söhne"/>
              </a:rPr>
              <a:t>: Colors evoke emotions and can influence learner engagement and retention. Understanding color psychology can help you choose appropriate color schemes that align with the desired emotional tone of the training course. For example, warm colors like red and orange may convey energy and excitement, while cool colors like blue and green may evoke a sense of calmness and concentration. Hunger is an emotion too. A majority of fast-food restaurants use bright colors like orange and yellow in their advertisements and color sets because it makes people want to eat. </a:t>
            </a:r>
            <a:endParaRPr lang="en-US" dirty="0"/>
          </a:p>
        </p:txBody>
      </p:sp>
      <p:sp>
        <p:nvSpPr>
          <p:cNvPr id="4" name="Slide Number Placeholder 3">
            <a:extLst>
              <a:ext uri="{FF2B5EF4-FFF2-40B4-BE49-F238E27FC236}">
                <a16:creationId xmlns:a16="http://schemas.microsoft.com/office/drawing/2014/main" id="{90EF5283-7295-4320-399A-60DC179D3A58}"/>
              </a:ext>
            </a:extLst>
          </p:cNvPr>
          <p:cNvSpPr>
            <a:spLocks noGrp="1"/>
          </p:cNvSpPr>
          <p:nvPr>
            <p:ph type="sldNum" sz="quarter" idx="5"/>
          </p:nvPr>
        </p:nvSpPr>
        <p:spPr/>
        <p:txBody>
          <a:bodyPr/>
          <a:lstStyle/>
          <a:p>
            <a:fld id="{A88BFE52-7C42-4DA4-A44F-E2BE0EACDFF4}" type="slidenum">
              <a:rPr lang="en-US" smtClean="0"/>
              <a:t>8</a:t>
            </a:fld>
            <a:endParaRPr lang="en-US"/>
          </a:p>
        </p:txBody>
      </p:sp>
    </p:spTree>
    <p:extLst>
      <p:ext uri="{BB962C8B-B14F-4D97-AF65-F5344CB8AC3E}">
        <p14:creationId xmlns:p14="http://schemas.microsoft.com/office/powerpoint/2010/main" val="235641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from an OSHA training course on Industrial Hygiene.  The course was found on the OSHA website.</a:t>
            </a:r>
          </a:p>
          <a:p>
            <a:endParaRPr lang="en-US" dirty="0"/>
          </a:p>
          <a:p>
            <a:r>
              <a:rPr lang="en-US" dirty="0"/>
              <a:t>First color set – Searched for OSHA – Canva color generator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set – Searched for Danger Canva color generator</a:t>
            </a:r>
          </a:p>
          <a:p>
            <a:endParaRPr lang="en-US" dirty="0"/>
          </a:p>
          <a:p>
            <a:r>
              <a:rPr lang="en-US" dirty="0"/>
              <a:t>Third set was Safety. Adobe color generator</a:t>
            </a:r>
          </a:p>
          <a:p>
            <a:endParaRPr lang="en-US" dirty="0"/>
          </a:p>
          <a:p>
            <a:r>
              <a:rPr lang="en-US" dirty="0"/>
              <a:t>The first set of colors is too saturated, and the bright colors would be very difficult to design around and also could cause eye fatigue in users.  The second set is ok, but it doesn’t fit the tone of the course. The last color is the best. It has good primary, secondary, and ascent colors. It has good contrast.</a:t>
            </a:r>
          </a:p>
        </p:txBody>
      </p:sp>
      <p:sp>
        <p:nvSpPr>
          <p:cNvPr id="4" name="Slide Number Placeholder 3"/>
          <p:cNvSpPr>
            <a:spLocks noGrp="1"/>
          </p:cNvSpPr>
          <p:nvPr>
            <p:ph type="sldNum" sz="quarter" idx="5"/>
          </p:nvPr>
        </p:nvSpPr>
        <p:spPr/>
        <p:txBody>
          <a:bodyPr/>
          <a:lstStyle/>
          <a:p>
            <a:fld id="{A88BFE52-7C42-4DA4-A44F-E2BE0EACDFF4}" type="slidenum">
              <a:rPr lang="en-US" smtClean="0"/>
              <a:t>9</a:t>
            </a:fld>
            <a:endParaRPr lang="en-US"/>
          </a:p>
        </p:txBody>
      </p:sp>
    </p:spTree>
    <p:extLst>
      <p:ext uri="{BB962C8B-B14F-4D97-AF65-F5344CB8AC3E}">
        <p14:creationId xmlns:p14="http://schemas.microsoft.com/office/powerpoint/2010/main" val="2832076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937D-C1B8-B941-EAC2-9A58B32F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485B7-6E82-E970-9343-34E0B11D1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E704A0-CFD5-5164-E397-260E04430820}"/>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5" name="Footer Placeholder 4">
            <a:extLst>
              <a:ext uri="{FF2B5EF4-FFF2-40B4-BE49-F238E27FC236}">
                <a16:creationId xmlns:a16="http://schemas.microsoft.com/office/drawing/2014/main" id="{2AE0D9CB-9523-8B62-D853-04D17171C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E629E-7D01-4895-A1B4-1CC9DC54588B}"/>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415001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364B-F3ED-DA52-2C8A-8AFBDD3F45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FC045E-AE06-2E31-56D4-6FA975458C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44A42-2087-3102-B3BC-8904F69D69CE}"/>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5" name="Footer Placeholder 4">
            <a:extLst>
              <a:ext uri="{FF2B5EF4-FFF2-40B4-BE49-F238E27FC236}">
                <a16:creationId xmlns:a16="http://schemas.microsoft.com/office/drawing/2014/main" id="{6B2296F0-64AB-29BD-B5B3-C1A687000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2504F-81CE-3902-ED0B-50ECA5B7672B}"/>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388363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6475C-4420-0C28-FC06-C19184BD4C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731566-F0E0-E51E-C169-9BD31FA32F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DB6B7-18BA-CCEF-CD77-2EC9852A95CE}"/>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5" name="Footer Placeholder 4">
            <a:extLst>
              <a:ext uri="{FF2B5EF4-FFF2-40B4-BE49-F238E27FC236}">
                <a16:creationId xmlns:a16="http://schemas.microsoft.com/office/drawing/2014/main" id="{65DF1170-D1BD-6BB9-C40A-25912FDE0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4B804-B68C-60AD-710B-14421FE4546D}"/>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195525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D792-1898-5655-2C8D-A0FEE77AB7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D38B2-BE3F-A7A0-3620-E57D41D5F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409E4-7DA8-9C59-8ABA-7D9AE74CA90E}"/>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5" name="Footer Placeholder 4">
            <a:extLst>
              <a:ext uri="{FF2B5EF4-FFF2-40B4-BE49-F238E27FC236}">
                <a16:creationId xmlns:a16="http://schemas.microsoft.com/office/drawing/2014/main" id="{47B44331-CBB3-38DF-CADF-725D820B3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AB736-749F-D3B4-66A8-61382138C6DC}"/>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114283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2B50-43B2-A450-910A-D433DD2993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F136D-824C-3741-D980-B7AA50641C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CA5FD-E9A2-BFE2-3088-83422017870E}"/>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5" name="Footer Placeholder 4">
            <a:extLst>
              <a:ext uri="{FF2B5EF4-FFF2-40B4-BE49-F238E27FC236}">
                <a16:creationId xmlns:a16="http://schemas.microsoft.com/office/drawing/2014/main" id="{43972CBE-2B57-F073-B488-F21A17651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071FF-148D-5CD5-E907-1ACF76BC5E10}"/>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161708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D8D1-E741-0BF6-2E6D-C260205A6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E2DA4-AF94-276B-67F7-D34573F07C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91D2FE-D5DE-3597-6F8C-3E96803B8B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7A02A-EFBA-50A3-CE9C-439F38B28EA7}"/>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6" name="Footer Placeholder 5">
            <a:extLst>
              <a:ext uri="{FF2B5EF4-FFF2-40B4-BE49-F238E27FC236}">
                <a16:creationId xmlns:a16="http://schemas.microsoft.com/office/drawing/2014/main" id="{06182C0D-E13D-4FB0-56C2-8990FB908F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E71B3-F640-82A4-EE8B-EB694546BF4B}"/>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420983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3D1AA-0623-5490-2972-88A06CD31C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857FA6-C918-380B-CD42-224E2070F8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F107C-C461-EAA8-32BC-7ED0E2D789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34A49-9B04-4E86-8188-B27302AA2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5B6589-F106-6DCA-994B-1164EE087D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409ED-2B00-E590-A70F-E173819FA247}"/>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8" name="Footer Placeholder 7">
            <a:extLst>
              <a:ext uri="{FF2B5EF4-FFF2-40B4-BE49-F238E27FC236}">
                <a16:creationId xmlns:a16="http://schemas.microsoft.com/office/drawing/2014/main" id="{6F0FCD41-23F8-5423-4061-349B3954A6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A6C79-7B0E-F496-B353-28EF71917E4D}"/>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15483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EB6A-8563-2E8A-DF27-03623C7CB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F523A2-5205-6C94-1378-95201FCB1FB7}"/>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4" name="Footer Placeholder 3">
            <a:extLst>
              <a:ext uri="{FF2B5EF4-FFF2-40B4-BE49-F238E27FC236}">
                <a16:creationId xmlns:a16="http://schemas.microsoft.com/office/drawing/2014/main" id="{7A17E751-DD46-76AA-8261-DBB93825B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8AF3AF-2652-3ACD-177D-BF8CBBFE66CB}"/>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1349651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00D5DA-F01A-B0C8-F787-641417C05E61}"/>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3" name="Footer Placeholder 2">
            <a:extLst>
              <a:ext uri="{FF2B5EF4-FFF2-40B4-BE49-F238E27FC236}">
                <a16:creationId xmlns:a16="http://schemas.microsoft.com/office/drawing/2014/main" id="{C8821B31-E117-9AEB-6DCC-946EEFD458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F1B653-5BA8-EF09-FD99-0F5DEF638070}"/>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126530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E5EC-77D2-007E-98BA-8E1C4EEE8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84C55D-6B08-6A3C-8B0D-3F55BF90A7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EF48F7-320E-ECF8-3938-D5D177939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95DB4-6787-0883-A73D-F942BCC2A476}"/>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6" name="Footer Placeholder 5">
            <a:extLst>
              <a:ext uri="{FF2B5EF4-FFF2-40B4-BE49-F238E27FC236}">
                <a16:creationId xmlns:a16="http://schemas.microsoft.com/office/drawing/2014/main" id="{CF3D851C-2B35-527E-C95A-FADA3EF72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4E749-CE4D-F2A6-EA48-B69C5B11B315}"/>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104571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8912-BA95-D8E7-3426-F074EE367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76491B-50FC-C21C-A47A-D8315D741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1AC771-47D6-A591-CA3E-4A046B42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B42F8-47B9-438E-D6D8-C37BF1270005}"/>
              </a:ext>
            </a:extLst>
          </p:cNvPr>
          <p:cNvSpPr>
            <a:spLocks noGrp="1"/>
          </p:cNvSpPr>
          <p:nvPr>
            <p:ph type="dt" sz="half" idx="10"/>
          </p:nvPr>
        </p:nvSpPr>
        <p:spPr/>
        <p:txBody>
          <a:bodyPr/>
          <a:lstStyle/>
          <a:p>
            <a:fld id="{0F827407-3F88-4AB6-A93E-12B722382C8C}" type="datetimeFigureOut">
              <a:rPr lang="en-US" smtClean="0"/>
              <a:t>4/1/2024</a:t>
            </a:fld>
            <a:endParaRPr lang="en-US"/>
          </a:p>
        </p:txBody>
      </p:sp>
      <p:sp>
        <p:nvSpPr>
          <p:cNvPr id="6" name="Footer Placeholder 5">
            <a:extLst>
              <a:ext uri="{FF2B5EF4-FFF2-40B4-BE49-F238E27FC236}">
                <a16:creationId xmlns:a16="http://schemas.microsoft.com/office/drawing/2014/main" id="{D579C787-A1CA-56DA-D29B-0E434F524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3D2ED-FB5A-94E2-A53A-B7B293DBAAF8}"/>
              </a:ext>
            </a:extLst>
          </p:cNvPr>
          <p:cNvSpPr>
            <a:spLocks noGrp="1"/>
          </p:cNvSpPr>
          <p:nvPr>
            <p:ph type="sldNum" sz="quarter" idx="12"/>
          </p:nvPr>
        </p:nvSpPr>
        <p:spPr/>
        <p:txBody>
          <a:bodyPr/>
          <a:lstStyle/>
          <a:p>
            <a:fld id="{F0BCE03B-C5CC-40B6-A28D-FD3366BF22FF}" type="slidenum">
              <a:rPr lang="en-US" smtClean="0"/>
              <a:t>‹#›</a:t>
            </a:fld>
            <a:endParaRPr lang="en-US"/>
          </a:p>
        </p:txBody>
      </p:sp>
    </p:spTree>
    <p:extLst>
      <p:ext uri="{BB962C8B-B14F-4D97-AF65-F5344CB8AC3E}">
        <p14:creationId xmlns:p14="http://schemas.microsoft.com/office/powerpoint/2010/main" val="2768452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2" name="Rectangle 11" hidden="1">
            <a:extLst>
              <a:ext uri="{FF2B5EF4-FFF2-40B4-BE49-F238E27FC236}">
                <a16:creationId xmlns:a16="http://schemas.microsoft.com/office/drawing/2014/main" id="{8C750531-3AB7-A6D6-AC63-897B6A208400}"/>
              </a:ext>
            </a:extLst>
          </p:cNvPr>
          <p:cNvSpPr/>
          <p:nvPr userDrawn="1"/>
        </p:nvSpPr>
        <p:spPr>
          <a:xfrm>
            <a:off x="4064000" y="0"/>
            <a:ext cx="4064000" cy="6858000"/>
          </a:xfrm>
          <a:prstGeom prst="rect">
            <a:avLst/>
          </a:prstGeom>
          <a:noFill/>
          <a:ln>
            <a:solidFill>
              <a:schemeClr val="accent1">
                <a:shade val="15000"/>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grpSp>
        <p:nvGrpSpPr>
          <p:cNvPr id="17" name="Group 16" hidden="1">
            <a:extLst>
              <a:ext uri="{FF2B5EF4-FFF2-40B4-BE49-F238E27FC236}">
                <a16:creationId xmlns:a16="http://schemas.microsoft.com/office/drawing/2014/main" id="{93C81001-44EB-0AF0-F512-3CD6CC57A95E}"/>
              </a:ext>
            </a:extLst>
          </p:cNvPr>
          <p:cNvGrpSpPr/>
          <p:nvPr userDrawn="1"/>
        </p:nvGrpSpPr>
        <p:grpSpPr>
          <a:xfrm>
            <a:off x="0" y="-1"/>
            <a:ext cx="12192000" cy="6858000"/>
            <a:chOff x="0" y="-1"/>
            <a:chExt cx="12192000" cy="3976687"/>
          </a:xfrm>
        </p:grpSpPr>
        <p:sp>
          <p:nvSpPr>
            <p:cNvPr id="10" name="Rectangle 9">
              <a:extLst>
                <a:ext uri="{FF2B5EF4-FFF2-40B4-BE49-F238E27FC236}">
                  <a16:creationId xmlns:a16="http://schemas.microsoft.com/office/drawing/2014/main" id="{627C87D2-9163-1382-A616-30F2051102ED}"/>
                </a:ext>
              </a:extLst>
            </p:cNvPr>
            <p:cNvSpPr/>
            <p:nvPr userDrawn="1"/>
          </p:nvSpPr>
          <p:spPr>
            <a:xfrm>
              <a:off x="0" y="-1"/>
              <a:ext cx="12192000" cy="1325563"/>
            </a:xfrm>
            <a:prstGeom prst="rect">
              <a:avLst/>
            </a:prstGeom>
            <a:noFill/>
            <a:ln>
              <a:solidFill>
                <a:schemeClr val="accent1">
                  <a:shade val="15000"/>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sp>
          <p:nvSpPr>
            <p:cNvPr id="15" name="Rectangle 14">
              <a:extLst>
                <a:ext uri="{FF2B5EF4-FFF2-40B4-BE49-F238E27FC236}">
                  <a16:creationId xmlns:a16="http://schemas.microsoft.com/office/drawing/2014/main" id="{9F1E727F-0BE3-BDA5-2B65-09A229B81760}"/>
                </a:ext>
              </a:extLst>
            </p:cNvPr>
            <p:cNvSpPr/>
            <p:nvPr userDrawn="1"/>
          </p:nvSpPr>
          <p:spPr>
            <a:xfrm>
              <a:off x="0" y="1325562"/>
              <a:ext cx="12192000" cy="1325563"/>
            </a:xfrm>
            <a:prstGeom prst="rect">
              <a:avLst/>
            </a:prstGeom>
            <a:noFill/>
            <a:ln>
              <a:solidFill>
                <a:schemeClr val="accent1">
                  <a:shade val="15000"/>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sp>
          <p:nvSpPr>
            <p:cNvPr id="16" name="Rectangle 15">
              <a:extLst>
                <a:ext uri="{FF2B5EF4-FFF2-40B4-BE49-F238E27FC236}">
                  <a16:creationId xmlns:a16="http://schemas.microsoft.com/office/drawing/2014/main" id="{8502498B-5BC7-1BD0-842F-7B4BF3F303BD}"/>
                </a:ext>
              </a:extLst>
            </p:cNvPr>
            <p:cNvSpPr/>
            <p:nvPr userDrawn="1"/>
          </p:nvSpPr>
          <p:spPr>
            <a:xfrm>
              <a:off x="0" y="2651123"/>
              <a:ext cx="12192000" cy="1325563"/>
            </a:xfrm>
            <a:prstGeom prst="rect">
              <a:avLst/>
            </a:prstGeom>
            <a:noFill/>
            <a:ln>
              <a:solidFill>
                <a:schemeClr val="accent1">
                  <a:shade val="15000"/>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grpSp>
      <p:sp>
        <p:nvSpPr>
          <p:cNvPr id="13" name="Rectangle 12" hidden="1">
            <a:extLst>
              <a:ext uri="{FF2B5EF4-FFF2-40B4-BE49-F238E27FC236}">
                <a16:creationId xmlns:a16="http://schemas.microsoft.com/office/drawing/2014/main" id="{49BF64CB-97AB-2DFC-9B6E-349BED84E247}"/>
              </a:ext>
            </a:extLst>
          </p:cNvPr>
          <p:cNvSpPr/>
          <p:nvPr userDrawn="1"/>
        </p:nvSpPr>
        <p:spPr>
          <a:xfrm>
            <a:off x="0" y="0"/>
            <a:ext cx="4064000" cy="6858000"/>
          </a:xfrm>
          <a:prstGeom prst="rect">
            <a:avLst/>
          </a:prstGeom>
          <a:noFill/>
          <a:ln>
            <a:solidFill>
              <a:schemeClr val="accent1">
                <a:shade val="15000"/>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sp>
        <p:nvSpPr>
          <p:cNvPr id="14" name="Rectangle 13" hidden="1">
            <a:extLst>
              <a:ext uri="{FF2B5EF4-FFF2-40B4-BE49-F238E27FC236}">
                <a16:creationId xmlns:a16="http://schemas.microsoft.com/office/drawing/2014/main" id="{AFA2FAA7-F9D2-032F-8119-CC576188BC88}"/>
              </a:ext>
            </a:extLst>
          </p:cNvPr>
          <p:cNvSpPr/>
          <p:nvPr userDrawn="1"/>
        </p:nvSpPr>
        <p:spPr>
          <a:xfrm>
            <a:off x="8128000" y="0"/>
            <a:ext cx="4064000" cy="6858000"/>
          </a:xfrm>
          <a:prstGeom prst="rect">
            <a:avLst/>
          </a:prstGeom>
          <a:noFill/>
          <a:ln>
            <a:solidFill>
              <a:schemeClr val="accent1">
                <a:shade val="15000"/>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pic>
        <p:nvPicPr>
          <p:cNvPr id="11" name="Picture 10" descr="A black and red vertical lines&#10;&#10;Description automatically generated" hidden="1">
            <a:extLst>
              <a:ext uri="{FF2B5EF4-FFF2-40B4-BE49-F238E27FC236}">
                <a16:creationId xmlns:a16="http://schemas.microsoft.com/office/drawing/2014/main" id="{BEED5E40-7FE1-5C22-CA6B-7FD942D5844B}"/>
              </a:ext>
            </a:extLst>
          </p:cNvPr>
          <p:cNvPicPr>
            <a:picLocks noChangeAspect="1"/>
          </p:cNvPicPr>
          <p:nvPr userDrawn="1"/>
        </p:nvPicPr>
        <p:blipFill rotWithShape="1">
          <a:blip r:embed="rId13">
            <a:alphaModFix amt="60000"/>
            <a:extLst>
              <a:ext uri="{28A0092B-C50C-407E-A947-70E740481C1C}">
                <a14:useLocalDpi xmlns:a14="http://schemas.microsoft.com/office/drawing/2010/main" val="0"/>
              </a:ext>
            </a:extLst>
          </a:blip>
          <a:srcRect b="47588"/>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32DE3542-CB42-B8AC-8AF3-67018B946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595DB8-2248-51E6-3BE5-5E4E838BA8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396F4-F3C5-0930-0065-F166066643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827407-3F88-4AB6-A93E-12B722382C8C}" type="datetimeFigureOut">
              <a:rPr lang="en-US" smtClean="0"/>
              <a:t>4/1/2024</a:t>
            </a:fld>
            <a:endParaRPr lang="en-US"/>
          </a:p>
        </p:txBody>
      </p:sp>
      <p:sp>
        <p:nvSpPr>
          <p:cNvPr id="5" name="Footer Placeholder 4">
            <a:extLst>
              <a:ext uri="{FF2B5EF4-FFF2-40B4-BE49-F238E27FC236}">
                <a16:creationId xmlns:a16="http://schemas.microsoft.com/office/drawing/2014/main" id="{CA55F59D-FC4D-E253-A317-4ABD7486B9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2FDAC3-9174-0BA3-5986-E5B9D1C8E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BCE03B-C5CC-40B6-A28D-FD3366BF22FF}" type="slidenum">
              <a:rPr lang="en-US" smtClean="0"/>
              <a:t>‹#›</a:t>
            </a:fld>
            <a:endParaRPr lang="en-US"/>
          </a:p>
        </p:txBody>
      </p:sp>
      <p:pic>
        <p:nvPicPr>
          <p:cNvPr id="7" name="Graphic 6">
            <a:extLst>
              <a:ext uri="{FF2B5EF4-FFF2-40B4-BE49-F238E27FC236}">
                <a16:creationId xmlns:a16="http://schemas.microsoft.com/office/drawing/2014/main" id="{EE154A67-F777-E4CC-BC61-FDCE31BC39ED}"/>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29500" y="-2381251"/>
            <a:ext cx="4762500" cy="2381250"/>
          </a:xfrm>
          <a:prstGeom prst="rect">
            <a:avLst/>
          </a:prstGeom>
        </p:spPr>
      </p:pic>
    </p:spTree>
    <p:extLst>
      <p:ext uri="{BB962C8B-B14F-4D97-AF65-F5344CB8AC3E}">
        <p14:creationId xmlns:p14="http://schemas.microsoft.com/office/powerpoint/2010/main" val="263432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0.jpe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4.wdp"/><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2.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bpP2QtJ8Nzg?feature=oembed" TargetMode="External"/><Relationship Id="rId1" Type="http://schemas.openxmlformats.org/officeDocument/2006/relationships/video" Target="https://www.youtube.com/embed/bpP2QtJ8Nzg?start=68&amp;feature=oembed" TargetMode="External"/><Relationship Id="rId6" Type="http://schemas.openxmlformats.org/officeDocument/2006/relationships/hyperlink" Target="https://www.youtube.com/@ascendantdesignandtraining" TargetMode="External"/><Relationship Id="rId5" Type="http://schemas.openxmlformats.org/officeDocument/2006/relationships/image" Target="../media/image10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svg"/><Relationship Id="rId3" Type="http://schemas.openxmlformats.org/officeDocument/2006/relationships/hyperlink" Target="https://960.gs/" TargetMode="External"/><Relationship Id="rId7" Type="http://schemas.openxmlformats.org/officeDocument/2006/relationships/image" Target="../media/image108.svg"/><Relationship Id="rId12"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4.svg"/><Relationship Id="rId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svg"/><Relationship Id="rId5" Type="http://schemas.openxmlformats.org/officeDocument/2006/relationships/image" Target="../media/image25.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jpe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lored pencils arranged in circle">
            <a:extLst>
              <a:ext uri="{FF2B5EF4-FFF2-40B4-BE49-F238E27FC236}">
                <a16:creationId xmlns:a16="http://schemas.microsoft.com/office/drawing/2014/main" id="{49E54A5E-3F10-2469-2364-3F04ED43C069}"/>
              </a:ext>
            </a:extLst>
          </p:cNvPr>
          <p:cNvPicPr>
            <a:picLocks noChangeAspect="1"/>
          </p:cNvPicPr>
          <p:nvPr/>
        </p:nvPicPr>
        <p:blipFill rotWithShape="1">
          <a:blip r:embed="rId3">
            <a:extLst>
              <a:ext uri="{28A0092B-C50C-407E-A947-70E740481C1C}">
                <a14:useLocalDpi xmlns:a14="http://schemas.microsoft.com/office/drawing/2010/main" val="0"/>
              </a:ext>
            </a:extLst>
          </a:blip>
          <a:srcRect t="22876" r="26794" b="15406"/>
          <a:stretch/>
        </p:blipFill>
        <p:spPr>
          <a:xfrm>
            <a:off x="-12851" y="-1"/>
            <a:ext cx="12204852" cy="6858001"/>
          </a:xfrm>
          <a:prstGeom prst="rect">
            <a:avLst/>
          </a:prstGeom>
        </p:spPr>
      </p:pic>
      <p:sp>
        <p:nvSpPr>
          <p:cNvPr id="10" name="Rectangle 9">
            <a:extLst>
              <a:ext uri="{FF2B5EF4-FFF2-40B4-BE49-F238E27FC236}">
                <a16:creationId xmlns:a16="http://schemas.microsoft.com/office/drawing/2014/main" id="{EADAD8E2-1B76-1135-D861-71129FB6B96B}"/>
              </a:ext>
            </a:extLst>
          </p:cNvPr>
          <p:cNvSpPr/>
          <p:nvPr/>
        </p:nvSpPr>
        <p:spPr>
          <a:xfrm>
            <a:off x="635267" y="0"/>
            <a:ext cx="4762500" cy="6858000"/>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8AC100C-6B90-2FAE-0188-448F86FB0BE2}"/>
              </a:ext>
            </a:extLst>
          </p:cNvPr>
          <p:cNvSpPr>
            <a:spLocks noGrp="1"/>
          </p:cNvSpPr>
          <p:nvPr>
            <p:ph type="ctrTitle"/>
          </p:nvPr>
        </p:nvSpPr>
        <p:spPr>
          <a:xfrm>
            <a:off x="853211" y="1829246"/>
            <a:ext cx="4326611" cy="1851644"/>
          </a:xfrm>
        </p:spPr>
        <p:txBody>
          <a:bodyPr>
            <a:noAutofit/>
          </a:bodyPr>
          <a:lstStyle/>
          <a:p>
            <a:pPr algn="dist"/>
            <a:r>
              <a:rPr lang="en-US" sz="4000" dirty="0">
                <a:solidFill>
                  <a:srgbClr val="023047"/>
                </a:solidFill>
                <a:effectLst/>
                <a:latin typeface="Open Sans SemiBold" pitchFamily="2" charset="0"/>
                <a:ea typeface="Open Sans SemiBold" pitchFamily="2" charset="0"/>
                <a:cs typeface="Open Sans SemiBold" pitchFamily="2" charset="0"/>
              </a:rPr>
              <a:t>Visual Design for Instructional Designers</a:t>
            </a:r>
            <a:endParaRPr lang="en-US" sz="4000" dirty="0">
              <a:solidFill>
                <a:srgbClr val="023047"/>
              </a:solidFill>
              <a:latin typeface="Open Sans SemiBold" pitchFamily="2" charset="0"/>
              <a:ea typeface="Open Sans SemiBold" pitchFamily="2" charset="0"/>
              <a:cs typeface="Open Sans SemiBold" pitchFamily="2" charset="0"/>
            </a:endParaRPr>
          </a:p>
        </p:txBody>
      </p:sp>
      <p:sp>
        <p:nvSpPr>
          <p:cNvPr id="3" name="Subtitle 2">
            <a:extLst>
              <a:ext uri="{FF2B5EF4-FFF2-40B4-BE49-F238E27FC236}">
                <a16:creationId xmlns:a16="http://schemas.microsoft.com/office/drawing/2014/main" id="{951CB0A0-B2DD-1A1D-0025-78E9E49FCA46}"/>
              </a:ext>
            </a:extLst>
          </p:cNvPr>
          <p:cNvSpPr>
            <a:spLocks noGrp="1"/>
          </p:cNvSpPr>
          <p:nvPr>
            <p:ph type="subTitle" idx="1"/>
          </p:nvPr>
        </p:nvSpPr>
        <p:spPr>
          <a:xfrm>
            <a:off x="853211" y="3765216"/>
            <a:ext cx="4326611" cy="1062952"/>
          </a:xfrm>
        </p:spPr>
        <p:txBody>
          <a:bodyPr>
            <a:normAutofit/>
          </a:bodyPr>
          <a:lstStyle/>
          <a:p>
            <a:pPr algn="dist"/>
            <a:r>
              <a:rPr lang="en-US" sz="3200" dirty="0">
                <a:solidFill>
                  <a:srgbClr val="023047"/>
                </a:solidFill>
                <a:effectLst/>
                <a:latin typeface="Open Sans Light" pitchFamily="2" charset="0"/>
                <a:ea typeface="Open Sans Light" pitchFamily="2" charset="0"/>
                <a:cs typeface="Open Sans Light" pitchFamily="2" charset="0"/>
              </a:rPr>
              <a:t>Creating Engaging Slide Presentations</a:t>
            </a:r>
            <a:endParaRPr lang="en-US" sz="3200" dirty="0">
              <a:solidFill>
                <a:srgbClr val="023047"/>
              </a:solidFill>
              <a:latin typeface="Open Sans Light" pitchFamily="2" charset="0"/>
              <a:ea typeface="Open Sans Light" pitchFamily="2" charset="0"/>
              <a:cs typeface="Open Sans Light" pitchFamily="2" charset="0"/>
            </a:endParaRPr>
          </a:p>
        </p:txBody>
      </p:sp>
      <p:cxnSp>
        <p:nvCxnSpPr>
          <p:cNvPr id="5" name="Straight Connector 4">
            <a:extLst>
              <a:ext uri="{FF2B5EF4-FFF2-40B4-BE49-F238E27FC236}">
                <a16:creationId xmlns:a16="http://schemas.microsoft.com/office/drawing/2014/main" id="{67322C15-821E-0DE5-71B9-A6EDA2A26206}"/>
              </a:ext>
            </a:extLst>
          </p:cNvPr>
          <p:cNvCxnSpPr/>
          <p:nvPr/>
        </p:nvCxnSpPr>
        <p:spPr>
          <a:xfrm>
            <a:off x="941036" y="3680890"/>
            <a:ext cx="4169044" cy="0"/>
          </a:xfrm>
          <a:prstGeom prst="line">
            <a:avLst/>
          </a:prstGeom>
          <a:ln>
            <a:solidFill>
              <a:srgbClr val="FB8500"/>
            </a:solidFill>
          </a:ln>
        </p:spPr>
        <p:style>
          <a:lnRef idx="2">
            <a:schemeClr val="dk1"/>
          </a:lnRef>
          <a:fillRef idx="0">
            <a:schemeClr val="dk1"/>
          </a:fillRef>
          <a:effectRef idx="1">
            <a:schemeClr val="dk1"/>
          </a:effectRef>
          <a:fontRef idx="minor">
            <a:schemeClr val="tx1"/>
          </a:fontRef>
        </p:style>
      </p:cxnSp>
      <p:pic>
        <p:nvPicPr>
          <p:cNvPr id="7" name="Graphic 6">
            <a:extLst>
              <a:ext uri="{FF2B5EF4-FFF2-40B4-BE49-F238E27FC236}">
                <a16:creationId xmlns:a16="http://schemas.microsoft.com/office/drawing/2014/main" id="{2D8F7D3B-C585-07B4-4816-0B7AE3151F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500" y="-2381251"/>
            <a:ext cx="4762500" cy="2381250"/>
          </a:xfrm>
          <a:prstGeom prst="rect">
            <a:avLst/>
          </a:prstGeom>
        </p:spPr>
      </p:pic>
      <p:pic>
        <p:nvPicPr>
          <p:cNvPr id="12" name="Picture 2">
            <a:extLst>
              <a:ext uri="{FF2B5EF4-FFF2-40B4-BE49-F238E27FC236}">
                <a16:creationId xmlns:a16="http://schemas.microsoft.com/office/drawing/2014/main" id="{CE3BF415-47FD-D250-FCB0-5A05346B0568}"/>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76187" y="250793"/>
            <a:ext cx="3175417" cy="4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EF86EC3-B815-C4E0-6EBB-1989F1BE0795}"/>
              </a:ext>
            </a:extLst>
          </p:cNvPr>
          <p:cNvSpPr txBox="1"/>
          <p:nvPr/>
        </p:nvSpPr>
        <p:spPr>
          <a:xfrm>
            <a:off x="635267" y="6171259"/>
            <a:ext cx="4762500" cy="584775"/>
          </a:xfrm>
          <a:prstGeom prst="rect">
            <a:avLst/>
          </a:prstGeom>
          <a:noFill/>
        </p:spPr>
        <p:txBody>
          <a:bodyPr wrap="square" rtlCol="0">
            <a:spAutoFit/>
          </a:bodyPr>
          <a:lstStyle/>
          <a:p>
            <a:pPr algn="ctr"/>
            <a:r>
              <a:rPr lang="en-US" sz="1400" i="1" dirty="0">
                <a:latin typeface="Cavolini" panose="03000502040302020204" pitchFamily="66" charset="0"/>
                <a:cs typeface="Cavolini" panose="03000502040302020204" pitchFamily="66" charset="0"/>
              </a:rPr>
              <a:t>Presented by </a:t>
            </a:r>
          </a:p>
          <a:p>
            <a:pPr algn="ctr"/>
            <a:r>
              <a:rPr lang="en-US" dirty="0"/>
              <a:t>Jerson Campos</a:t>
            </a:r>
          </a:p>
        </p:txBody>
      </p:sp>
    </p:spTree>
    <p:extLst>
      <p:ext uri="{BB962C8B-B14F-4D97-AF65-F5344CB8AC3E}">
        <p14:creationId xmlns:p14="http://schemas.microsoft.com/office/powerpoint/2010/main" val="1272675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D234F-D6B3-06F2-344B-1F7BAB5109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073D1E-CCA3-427C-5B0A-A348FDD26B35}"/>
              </a:ext>
            </a:extLst>
          </p:cNvPr>
          <p:cNvSpPr>
            <a:spLocks noGrp="1"/>
          </p:cNvSpPr>
          <p:nvPr>
            <p:ph idx="1"/>
          </p:nvPr>
        </p:nvSpPr>
        <p:spPr>
          <a:xfrm>
            <a:off x="8111067" y="1506572"/>
            <a:ext cx="3987800" cy="891822"/>
          </a:xfrm>
        </p:spPr>
        <p:txBody>
          <a:bodyPr>
            <a:normAutofit/>
          </a:bodyPr>
          <a:lstStyle/>
          <a:p>
            <a:pPr marL="0" indent="0">
              <a:buNone/>
            </a:pPr>
            <a:r>
              <a:rPr lang="en-US" sz="2000" dirty="0"/>
              <a:t>Do the colors provide good contrast/emphasis?</a:t>
            </a:r>
          </a:p>
        </p:txBody>
      </p:sp>
      <p:sp>
        <p:nvSpPr>
          <p:cNvPr id="5" name="Rectangle 4">
            <a:extLst>
              <a:ext uri="{FF2B5EF4-FFF2-40B4-BE49-F238E27FC236}">
                <a16:creationId xmlns:a16="http://schemas.microsoft.com/office/drawing/2014/main" id="{985170CF-DD2F-9652-4500-B28575ACB5E3}"/>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1E1C1-7ACD-5AA8-AA36-F86C2449B87A}"/>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1</a:t>
            </a:r>
          </a:p>
        </p:txBody>
      </p:sp>
      <p:pic>
        <p:nvPicPr>
          <p:cNvPr id="7" name="Picture 6">
            <a:extLst>
              <a:ext uri="{FF2B5EF4-FFF2-40B4-BE49-F238E27FC236}">
                <a16:creationId xmlns:a16="http://schemas.microsoft.com/office/drawing/2014/main" id="{54DD93D6-556B-49C8-4A93-6AB8D58194F7}"/>
              </a:ext>
            </a:extLst>
          </p:cNvPr>
          <p:cNvPicPr>
            <a:picLocks noChangeAspect="1"/>
          </p:cNvPicPr>
          <p:nvPr/>
        </p:nvPicPr>
        <p:blipFill>
          <a:blip r:embed="rId3"/>
          <a:stretch>
            <a:fillRect/>
          </a:stretch>
        </p:blipFill>
        <p:spPr>
          <a:xfrm>
            <a:off x="518157" y="1078088"/>
            <a:ext cx="7056687" cy="5296277"/>
          </a:xfrm>
          <a:prstGeom prst="rect">
            <a:avLst/>
          </a:prstGeom>
        </p:spPr>
      </p:pic>
      <p:grpSp>
        <p:nvGrpSpPr>
          <p:cNvPr id="4" name="Group 3">
            <a:extLst>
              <a:ext uri="{FF2B5EF4-FFF2-40B4-BE49-F238E27FC236}">
                <a16:creationId xmlns:a16="http://schemas.microsoft.com/office/drawing/2014/main" id="{21B124FA-7E82-00CD-D1DA-1A52B63DE13C}"/>
              </a:ext>
            </a:extLst>
          </p:cNvPr>
          <p:cNvGrpSpPr/>
          <p:nvPr/>
        </p:nvGrpSpPr>
        <p:grpSpPr>
          <a:xfrm>
            <a:off x="8058324" y="2620175"/>
            <a:ext cx="4195233" cy="2731253"/>
            <a:chOff x="8058324" y="2620175"/>
            <a:chExt cx="4195233" cy="2731253"/>
          </a:xfrm>
        </p:grpSpPr>
        <p:pic>
          <p:nvPicPr>
            <p:cNvPr id="11" name="Picture 10">
              <a:extLst>
                <a:ext uri="{FF2B5EF4-FFF2-40B4-BE49-F238E27FC236}">
                  <a16:creationId xmlns:a16="http://schemas.microsoft.com/office/drawing/2014/main" id="{AEAC1E73-F5E3-969F-F45A-BBAF68BC6571}"/>
                </a:ext>
              </a:extLst>
            </p:cNvPr>
            <p:cNvPicPr>
              <a:picLocks noChangeAspect="1"/>
            </p:cNvPicPr>
            <p:nvPr/>
          </p:nvPicPr>
          <p:blipFill>
            <a:blip r:embed="rId4"/>
            <a:stretch>
              <a:fillRect/>
            </a:stretch>
          </p:blipFill>
          <p:spPr>
            <a:xfrm>
              <a:off x="8600727" y="3145115"/>
              <a:ext cx="2961394" cy="1844427"/>
            </a:xfrm>
            <a:prstGeom prst="rect">
              <a:avLst/>
            </a:prstGeom>
          </p:spPr>
        </p:pic>
        <p:sp>
          <p:nvSpPr>
            <p:cNvPr id="14" name="TextBox 13">
              <a:extLst>
                <a:ext uri="{FF2B5EF4-FFF2-40B4-BE49-F238E27FC236}">
                  <a16:creationId xmlns:a16="http://schemas.microsoft.com/office/drawing/2014/main" id="{5A05FDBD-877D-F05C-2FE4-4E4F8EDC1D07}"/>
                </a:ext>
              </a:extLst>
            </p:cNvPr>
            <p:cNvSpPr txBox="1"/>
            <p:nvPr/>
          </p:nvSpPr>
          <p:spPr>
            <a:xfrm>
              <a:off x="8058324" y="5043651"/>
              <a:ext cx="4195233" cy="307777"/>
            </a:xfrm>
            <a:prstGeom prst="rect">
              <a:avLst/>
            </a:prstGeom>
            <a:noFill/>
          </p:spPr>
          <p:txBody>
            <a:bodyPr wrap="square">
              <a:spAutoFit/>
            </a:bodyPr>
            <a:lstStyle/>
            <a:p>
              <a:r>
                <a:rPr lang="en-US" sz="1400" dirty="0"/>
                <a:t>https://webaim.org/resources/contrastchecker/</a:t>
              </a:r>
            </a:p>
          </p:txBody>
        </p:sp>
        <p:sp>
          <p:nvSpPr>
            <p:cNvPr id="15" name="Content Placeholder 2">
              <a:extLst>
                <a:ext uri="{FF2B5EF4-FFF2-40B4-BE49-F238E27FC236}">
                  <a16:creationId xmlns:a16="http://schemas.microsoft.com/office/drawing/2014/main" id="{55D5C007-5EE6-EFE7-D61B-D7945AFC8901}"/>
                </a:ext>
              </a:extLst>
            </p:cNvPr>
            <p:cNvSpPr txBox="1">
              <a:spLocks/>
            </p:cNvSpPr>
            <p:nvPr/>
          </p:nvSpPr>
          <p:spPr>
            <a:xfrm>
              <a:off x="8153487" y="2620175"/>
              <a:ext cx="3987800" cy="412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Is it accessible?</a:t>
              </a:r>
            </a:p>
          </p:txBody>
        </p:sp>
      </p:grpSp>
      <p:sp>
        <p:nvSpPr>
          <p:cNvPr id="17" name="Content Placeholder 2">
            <a:extLst>
              <a:ext uri="{FF2B5EF4-FFF2-40B4-BE49-F238E27FC236}">
                <a16:creationId xmlns:a16="http://schemas.microsoft.com/office/drawing/2014/main" id="{FC6BE4BE-4C98-F721-9122-F8DE1B7ED96E}"/>
              </a:ext>
            </a:extLst>
          </p:cNvPr>
          <p:cNvSpPr txBox="1">
            <a:spLocks/>
          </p:cNvSpPr>
          <p:nvPr/>
        </p:nvSpPr>
        <p:spPr>
          <a:xfrm>
            <a:off x="8111067" y="5646439"/>
            <a:ext cx="3987800" cy="855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Is the color tone appropriate? (emotion)</a:t>
            </a:r>
          </a:p>
        </p:txBody>
      </p:sp>
      <p:pic>
        <p:nvPicPr>
          <p:cNvPr id="18" name="Picture 17">
            <a:extLst>
              <a:ext uri="{FF2B5EF4-FFF2-40B4-BE49-F238E27FC236}">
                <a16:creationId xmlns:a16="http://schemas.microsoft.com/office/drawing/2014/main" id="{FAB1F90E-AB72-FB55-CCD3-C5BD9A0BF051}"/>
              </a:ext>
            </a:extLst>
          </p:cNvPr>
          <p:cNvPicPr>
            <a:picLocks noChangeAspect="1"/>
          </p:cNvPicPr>
          <p:nvPr/>
        </p:nvPicPr>
        <p:blipFill rotWithShape="1">
          <a:blip r:embed="rId5"/>
          <a:srcRect t="46536"/>
          <a:stretch/>
        </p:blipFill>
        <p:spPr>
          <a:xfrm flipV="1">
            <a:off x="8215274" y="979994"/>
            <a:ext cx="3477757" cy="412688"/>
          </a:xfrm>
          <a:prstGeom prst="rect">
            <a:avLst/>
          </a:prstGeom>
        </p:spPr>
      </p:pic>
      <p:pic>
        <p:nvPicPr>
          <p:cNvPr id="20" name="Picture 19">
            <a:extLst>
              <a:ext uri="{FF2B5EF4-FFF2-40B4-BE49-F238E27FC236}">
                <a16:creationId xmlns:a16="http://schemas.microsoft.com/office/drawing/2014/main" id="{BDC57F0F-BBD3-761F-13F6-B38AC448DCF4}"/>
              </a:ext>
            </a:extLst>
          </p:cNvPr>
          <p:cNvPicPr>
            <a:picLocks noChangeAspect="1"/>
          </p:cNvPicPr>
          <p:nvPr/>
        </p:nvPicPr>
        <p:blipFill>
          <a:blip r:embed="rId6"/>
          <a:stretch>
            <a:fillRect/>
          </a:stretch>
        </p:blipFill>
        <p:spPr>
          <a:xfrm>
            <a:off x="518157" y="1078088"/>
            <a:ext cx="7066810" cy="5296276"/>
          </a:xfrm>
          <a:prstGeom prst="rect">
            <a:avLst/>
          </a:prstGeom>
        </p:spPr>
      </p:pic>
    </p:spTree>
    <p:extLst>
      <p:ext uri="{BB962C8B-B14F-4D97-AF65-F5344CB8AC3E}">
        <p14:creationId xmlns:p14="http://schemas.microsoft.com/office/powerpoint/2010/main" val="187232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1CCC-5BBE-626F-0B73-92C118F9AEF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E73598A-88A7-86CC-4267-B5884F87F31B}"/>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73EF6-4EE6-CB29-BEED-0A580711F234}"/>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Examples</a:t>
            </a:r>
          </a:p>
        </p:txBody>
      </p:sp>
      <p:pic>
        <p:nvPicPr>
          <p:cNvPr id="24" name="Picture 23">
            <a:extLst>
              <a:ext uri="{FF2B5EF4-FFF2-40B4-BE49-F238E27FC236}">
                <a16:creationId xmlns:a16="http://schemas.microsoft.com/office/drawing/2014/main" id="{06DC2A82-2ED5-39DF-F091-4C2464C26F44}"/>
              </a:ext>
            </a:extLst>
          </p:cNvPr>
          <p:cNvPicPr>
            <a:picLocks noChangeAspect="1"/>
          </p:cNvPicPr>
          <p:nvPr/>
        </p:nvPicPr>
        <p:blipFill>
          <a:blip r:embed="rId3"/>
          <a:stretch>
            <a:fillRect/>
          </a:stretch>
        </p:blipFill>
        <p:spPr>
          <a:xfrm>
            <a:off x="546649" y="1048166"/>
            <a:ext cx="4475571" cy="2529192"/>
          </a:xfrm>
          <a:prstGeom prst="rect">
            <a:avLst/>
          </a:prstGeom>
        </p:spPr>
      </p:pic>
      <p:pic>
        <p:nvPicPr>
          <p:cNvPr id="26" name="Picture 25">
            <a:extLst>
              <a:ext uri="{FF2B5EF4-FFF2-40B4-BE49-F238E27FC236}">
                <a16:creationId xmlns:a16="http://schemas.microsoft.com/office/drawing/2014/main" id="{11E5E1B2-6966-D4A6-F933-BF622D4B48FE}"/>
              </a:ext>
            </a:extLst>
          </p:cNvPr>
          <p:cNvPicPr>
            <a:picLocks noChangeAspect="1"/>
          </p:cNvPicPr>
          <p:nvPr/>
        </p:nvPicPr>
        <p:blipFill>
          <a:blip r:embed="rId4"/>
          <a:stretch>
            <a:fillRect/>
          </a:stretch>
        </p:blipFill>
        <p:spPr>
          <a:xfrm>
            <a:off x="3592731" y="3965124"/>
            <a:ext cx="4490000" cy="2529192"/>
          </a:xfrm>
          <a:prstGeom prst="rect">
            <a:avLst/>
          </a:prstGeom>
        </p:spPr>
      </p:pic>
      <p:pic>
        <p:nvPicPr>
          <p:cNvPr id="43" name="Picture 42">
            <a:extLst>
              <a:ext uri="{FF2B5EF4-FFF2-40B4-BE49-F238E27FC236}">
                <a16:creationId xmlns:a16="http://schemas.microsoft.com/office/drawing/2014/main" id="{18623720-D331-939A-EAB6-E25E12D3C94A}"/>
              </a:ext>
            </a:extLst>
          </p:cNvPr>
          <p:cNvPicPr>
            <a:picLocks noChangeAspect="1"/>
          </p:cNvPicPr>
          <p:nvPr/>
        </p:nvPicPr>
        <p:blipFill>
          <a:blip r:embed="rId5"/>
          <a:stretch>
            <a:fillRect/>
          </a:stretch>
        </p:blipFill>
        <p:spPr>
          <a:xfrm>
            <a:off x="6166750" y="984023"/>
            <a:ext cx="4473028" cy="2529193"/>
          </a:xfrm>
          <a:prstGeom prst="rect">
            <a:avLst/>
          </a:prstGeom>
        </p:spPr>
      </p:pic>
    </p:spTree>
    <p:extLst>
      <p:ext uri="{BB962C8B-B14F-4D97-AF65-F5344CB8AC3E}">
        <p14:creationId xmlns:p14="http://schemas.microsoft.com/office/powerpoint/2010/main" val="3029502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CED587-ED2F-0784-9360-4DA9F2B348D2}"/>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BD8B41-B2B8-30F9-0B89-961DF6B09F66}"/>
              </a:ext>
            </a:extLst>
          </p:cNvPr>
          <p:cNvSpPr>
            <a:spLocks noGrp="1"/>
          </p:cNvSpPr>
          <p:nvPr>
            <p:ph type="title"/>
          </p:nvPr>
        </p:nvSpPr>
        <p:spPr>
          <a:xfrm>
            <a:off x="354212" y="54326"/>
            <a:ext cx="10515600" cy="754157"/>
          </a:xfrm>
        </p:spPr>
        <p:txBody>
          <a:bodyPr vert="horz" lIns="91440" tIns="45720" rIns="91440" bIns="45720" rtlCol="0" anchor="ctr">
            <a:noAutofit/>
          </a:bodyPr>
          <a:lstStyle/>
          <a:p>
            <a:r>
              <a:rPr lang="en-US" sz="6000" cap="small" dirty="0">
                <a:solidFill>
                  <a:srgbClr val="FFFFFF"/>
                </a:solidFill>
                <a:latin typeface="Asap Condensed ExtraLight" pitchFamily="2" charset="0"/>
              </a:rPr>
              <a:t>Repetition</a:t>
            </a:r>
          </a:p>
        </p:txBody>
      </p:sp>
      <p:sp>
        <p:nvSpPr>
          <p:cNvPr id="3" name="Content Placeholder 2">
            <a:extLst>
              <a:ext uri="{FF2B5EF4-FFF2-40B4-BE49-F238E27FC236}">
                <a16:creationId xmlns:a16="http://schemas.microsoft.com/office/drawing/2014/main" id="{9B9E260E-0C23-DC87-FEE9-C1F619287FDD}"/>
              </a:ext>
            </a:extLst>
          </p:cNvPr>
          <p:cNvSpPr>
            <a:spLocks noGrp="1"/>
          </p:cNvSpPr>
          <p:nvPr>
            <p:ph idx="1"/>
          </p:nvPr>
        </p:nvSpPr>
        <p:spPr>
          <a:xfrm>
            <a:off x="431981" y="4273948"/>
            <a:ext cx="6713537" cy="769441"/>
          </a:xfrm>
          <a:noFill/>
        </p:spPr>
        <p:txBody>
          <a:bodyPr wrap="square">
            <a:spAutoFit/>
          </a:bodyPr>
          <a:lstStyle/>
          <a:p>
            <a:pPr marL="0" lvl="1" indent="0">
              <a:lnSpc>
                <a:spcPct val="100000"/>
              </a:lnSpc>
              <a:spcBef>
                <a:spcPts val="0"/>
              </a:spcBef>
              <a:buNone/>
            </a:pPr>
            <a:r>
              <a:rPr lang="en-US" kern="100" dirty="0">
                <a:solidFill>
                  <a:srgbClr val="023047"/>
                </a:solidFill>
                <a:cs typeface="Times New Roman" panose="02020603050405020304" pitchFamily="18" charset="0"/>
              </a:rPr>
              <a:t>Images/Icons/Graphics</a:t>
            </a:r>
          </a:p>
          <a:p>
            <a:pPr marL="0" lvl="1" indent="0">
              <a:lnSpc>
                <a:spcPct val="100000"/>
              </a:lnSpc>
              <a:spcBef>
                <a:spcPts val="0"/>
              </a:spcBef>
              <a:buNone/>
            </a:pPr>
            <a:r>
              <a:rPr lang="en-US" sz="2000" dirty="0">
                <a:solidFill>
                  <a:srgbClr val="023047"/>
                </a:solidFill>
                <a:latin typeface="+mj-lt"/>
              </a:rPr>
              <a:t>The style of your images is just as important as what is on your images.</a:t>
            </a:r>
          </a:p>
        </p:txBody>
      </p:sp>
      <p:sp>
        <p:nvSpPr>
          <p:cNvPr id="30" name="Rectangle 26">
            <a:extLst>
              <a:ext uri="{FF2B5EF4-FFF2-40B4-BE49-F238E27FC236}">
                <a16:creationId xmlns:a16="http://schemas.microsoft.com/office/drawing/2014/main" id="{823AB838-192F-64F7-E801-685DC8558F91}"/>
              </a:ext>
            </a:extLst>
          </p:cNvPr>
          <p:cNvSpPr/>
          <p:nvPr/>
        </p:nvSpPr>
        <p:spPr>
          <a:xfrm>
            <a:off x="8765284" y="-14140"/>
            <a:ext cx="4480875" cy="6872140"/>
          </a:xfrm>
          <a:custGeom>
            <a:avLst/>
            <a:gdLst>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4481 w 4075522"/>
              <a:gd name="connsiteY0" fmla="*/ 0 h 6872140"/>
              <a:gd name="connsiteX1" fmla="*/ 4075522 w 4075522"/>
              <a:gd name="connsiteY1" fmla="*/ 14140 h 6872140"/>
              <a:gd name="connsiteX2" fmla="*/ 4075522 w 4075522"/>
              <a:gd name="connsiteY2" fmla="*/ 6872140 h 6872140"/>
              <a:gd name="connsiteX3" fmla="*/ 0 w 4075522"/>
              <a:gd name="connsiteY3" fmla="*/ 6872140 h 6872140"/>
              <a:gd name="connsiteX4" fmla="*/ 494481 w 4075522"/>
              <a:gd name="connsiteY4" fmla="*/ 0 h 687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522" h="6872140">
                <a:moveTo>
                  <a:pt x="494481" y="0"/>
                </a:moveTo>
                <a:lnTo>
                  <a:pt x="4075522" y="14140"/>
                </a:lnTo>
                <a:lnTo>
                  <a:pt x="4075522" y="6872140"/>
                </a:lnTo>
                <a:lnTo>
                  <a:pt x="0" y="6872140"/>
                </a:lnTo>
                <a:cubicBezTo>
                  <a:pt x="378419" y="4656841"/>
                  <a:pt x="1875508" y="3280527"/>
                  <a:pt x="494481" y="0"/>
                </a:cubicBezTo>
                <a:close/>
              </a:path>
            </a:pathLst>
          </a:custGeom>
          <a:solidFill>
            <a:srgbClr val="FB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74922E2-0272-F314-39B1-2C5B05A0897C}"/>
              </a:ext>
            </a:extLst>
          </p:cNvPr>
          <p:cNvSpPr/>
          <p:nvPr/>
        </p:nvSpPr>
        <p:spPr>
          <a:xfrm>
            <a:off x="8857274" y="-51847"/>
            <a:ext cx="4570272" cy="6947554"/>
          </a:xfrm>
          <a:custGeom>
            <a:avLst/>
            <a:gdLst>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4481 w 4075522"/>
              <a:gd name="connsiteY0" fmla="*/ 0 h 6872140"/>
              <a:gd name="connsiteX1" fmla="*/ 4075522 w 4075522"/>
              <a:gd name="connsiteY1" fmla="*/ 14140 h 6872140"/>
              <a:gd name="connsiteX2" fmla="*/ 4075522 w 4075522"/>
              <a:gd name="connsiteY2" fmla="*/ 6872140 h 6872140"/>
              <a:gd name="connsiteX3" fmla="*/ 0 w 4075522"/>
              <a:gd name="connsiteY3" fmla="*/ 6872140 h 6872140"/>
              <a:gd name="connsiteX4" fmla="*/ 494481 w 4075522"/>
              <a:gd name="connsiteY4" fmla="*/ 0 h 687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522" h="6872140">
                <a:moveTo>
                  <a:pt x="494481" y="0"/>
                </a:moveTo>
                <a:lnTo>
                  <a:pt x="4075522" y="14140"/>
                </a:lnTo>
                <a:lnTo>
                  <a:pt x="4075522" y="6872140"/>
                </a:lnTo>
                <a:lnTo>
                  <a:pt x="0" y="6872140"/>
                </a:lnTo>
                <a:cubicBezTo>
                  <a:pt x="378419" y="4656841"/>
                  <a:pt x="1875508" y="3280527"/>
                  <a:pt x="494481"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F484547-FD1D-827D-4180-D6965A2CF806}"/>
              </a:ext>
            </a:extLst>
          </p:cNvPr>
          <p:cNvGrpSpPr/>
          <p:nvPr/>
        </p:nvGrpSpPr>
        <p:grpSpPr>
          <a:xfrm>
            <a:off x="461397" y="2434088"/>
            <a:ext cx="8588009" cy="1523177"/>
            <a:chOff x="461397" y="2434088"/>
            <a:chExt cx="8588009" cy="1523177"/>
          </a:xfrm>
        </p:grpSpPr>
        <p:sp>
          <p:nvSpPr>
            <p:cNvPr id="26" name="TextBox 25">
              <a:extLst>
                <a:ext uri="{FF2B5EF4-FFF2-40B4-BE49-F238E27FC236}">
                  <a16:creationId xmlns:a16="http://schemas.microsoft.com/office/drawing/2014/main" id="{0E2223C1-2D52-77DE-69FC-73CAA715C439}"/>
                </a:ext>
              </a:extLst>
            </p:cNvPr>
            <p:cNvSpPr txBox="1"/>
            <p:nvPr/>
          </p:nvSpPr>
          <p:spPr>
            <a:xfrm>
              <a:off x="461397" y="2434088"/>
              <a:ext cx="8588009" cy="769441"/>
            </a:xfrm>
            <a:prstGeom prst="rect">
              <a:avLst/>
            </a:prstGeom>
            <a:noFill/>
          </p:spPr>
          <p:txBody>
            <a:bodyPr wrap="square">
              <a:spAutoFit/>
            </a:bodyPr>
            <a:lstStyle/>
            <a:p>
              <a:pPr marL="0" lvl="1"/>
              <a:r>
                <a:rPr lang="en-US" sz="2400" kern="100" dirty="0">
                  <a:solidFill>
                    <a:srgbClr val="023047"/>
                  </a:solidFill>
                  <a:cs typeface="Times New Roman" panose="02020603050405020304" pitchFamily="18" charset="0"/>
                </a:rPr>
                <a:t>Fonts</a:t>
              </a:r>
            </a:p>
            <a:p>
              <a:pPr marL="0" lvl="1"/>
              <a:r>
                <a:rPr lang="en-US" sz="2000" dirty="0">
                  <a:solidFill>
                    <a:srgbClr val="023047"/>
                  </a:solidFill>
                  <a:latin typeface="+mj-lt"/>
                </a:rPr>
                <a:t>Impacts how your design and helps reinforce the message and tone of your visual style.</a:t>
              </a:r>
            </a:p>
          </p:txBody>
        </p:sp>
        <p:sp>
          <p:nvSpPr>
            <p:cNvPr id="31" name="TextBox 30">
              <a:extLst>
                <a:ext uri="{FF2B5EF4-FFF2-40B4-BE49-F238E27FC236}">
                  <a16:creationId xmlns:a16="http://schemas.microsoft.com/office/drawing/2014/main" id="{CC5E1F42-38D3-DC09-ACA8-E61FEC3102AE}"/>
                </a:ext>
              </a:extLst>
            </p:cNvPr>
            <p:cNvSpPr txBox="1"/>
            <p:nvPr/>
          </p:nvSpPr>
          <p:spPr>
            <a:xfrm>
              <a:off x="519001" y="3249379"/>
              <a:ext cx="2450417" cy="707886"/>
            </a:xfrm>
            <a:prstGeom prst="rect">
              <a:avLst/>
            </a:prstGeom>
            <a:solidFill>
              <a:srgbClr val="FFB703"/>
            </a:solidFill>
          </p:spPr>
          <p:txBody>
            <a:bodyPr wrap="square" rtlCol="0" anchor="t" anchorCtr="0">
              <a:noAutofit/>
            </a:bodyPr>
            <a:lstStyle/>
            <a:p>
              <a:pPr algn="ctr"/>
              <a:r>
                <a:rPr lang="en-US" sz="1600" dirty="0"/>
                <a:t>Primary Font</a:t>
              </a:r>
            </a:p>
            <a:p>
              <a:r>
                <a:rPr lang="en-US" sz="1200" dirty="0"/>
                <a:t>Used for your body text.</a:t>
              </a:r>
            </a:p>
          </p:txBody>
        </p:sp>
        <p:sp>
          <p:nvSpPr>
            <p:cNvPr id="32" name="TextBox 31">
              <a:extLst>
                <a:ext uri="{FF2B5EF4-FFF2-40B4-BE49-F238E27FC236}">
                  <a16:creationId xmlns:a16="http://schemas.microsoft.com/office/drawing/2014/main" id="{70E3E1AD-954D-42EA-D4BD-7F63913290F7}"/>
                </a:ext>
              </a:extLst>
            </p:cNvPr>
            <p:cNvSpPr txBox="1"/>
            <p:nvPr/>
          </p:nvSpPr>
          <p:spPr>
            <a:xfrm>
              <a:off x="3088039" y="3249378"/>
              <a:ext cx="2436037" cy="707886"/>
            </a:xfrm>
            <a:prstGeom prst="rect">
              <a:avLst/>
            </a:prstGeom>
            <a:solidFill>
              <a:srgbClr val="FFB703"/>
            </a:solidFill>
          </p:spPr>
          <p:txBody>
            <a:bodyPr wrap="square" rtlCol="0" anchor="t" anchorCtr="0">
              <a:noAutofit/>
            </a:bodyPr>
            <a:lstStyle/>
            <a:p>
              <a:pPr algn="ctr"/>
              <a:r>
                <a:rPr lang="en-US" dirty="0">
                  <a:latin typeface="Asap Condensed ExtraLight" pitchFamily="2" charset="0"/>
                </a:rPr>
                <a:t>Secondary Font</a:t>
              </a:r>
            </a:p>
            <a:p>
              <a:r>
                <a:rPr lang="en-US" sz="1200" dirty="0"/>
                <a:t>Headings, subtitles, callout boxes.</a:t>
              </a:r>
            </a:p>
          </p:txBody>
        </p:sp>
        <p:sp>
          <p:nvSpPr>
            <p:cNvPr id="33" name="TextBox 32">
              <a:extLst>
                <a:ext uri="{FF2B5EF4-FFF2-40B4-BE49-F238E27FC236}">
                  <a16:creationId xmlns:a16="http://schemas.microsoft.com/office/drawing/2014/main" id="{CCCAD8DC-BD52-30DE-5C8C-8D8D77A323E0}"/>
                </a:ext>
              </a:extLst>
            </p:cNvPr>
            <p:cNvSpPr txBox="1"/>
            <p:nvPr/>
          </p:nvSpPr>
          <p:spPr>
            <a:xfrm>
              <a:off x="5632486" y="3249379"/>
              <a:ext cx="2377440" cy="707886"/>
            </a:xfrm>
            <a:prstGeom prst="rect">
              <a:avLst/>
            </a:prstGeom>
            <a:solidFill>
              <a:srgbClr val="FFB703"/>
            </a:solidFill>
          </p:spPr>
          <p:txBody>
            <a:bodyPr wrap="square" rtlCol="0" anchor="t" anchorCtr="0">
              <a:noAutofit/>
            </a:bodyPr>
            <a:lstStyle/>
            <a:p>
              <a:pPr algn="ctr"/>
              <a:r>
                <a:rPr lang="en-US" sz="1600" dirty="0">
                  <a:latin typeface="Cavolini" panose="03000502040302020204" pitchFamily="66" charset="0"/>
                  <a:cs typeface="Cavolini" panose="03000502040302020204" pitchFamily="66" charset="0"/>
                </a:rPr>
                <a:t>Ascent Font</a:t>
              </a:r>
            </a:p>
            <a:p>
              <a:r>
                <a:rPr lang="en-US" sz="1200" dirty="0"/>
                <a:t>Decorative font used sparingly.</a:t>
              </a:r>
            </a:p>
          </p:txBody>
        </p:sp>
      </p:grpSp>
      <p:pic>
        <p:nvPicPr>
          <p:cNvPr id="35" name="Picture 34" descr="Female interior designers browsing fabric swatches">
            <a:extLst>
              <a:ext uri="{FF2B5EF4-FFF2-40B4-BE49-F238E27FC236}">
                <a16:creationId xmlns:a16="http://schemas.microsoft.com/office/drawing/2014/main" id="{96DAE365-A31A-5BF0-64CF-CB42AA9DC455}"/>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519002" y="5144299"/>
            <a:ext cx="1408778" cy="938956"/>
          </a:xfrm>
          <a:prstGeom prst="rect">
            <a:avLst/>
          </a:prstGeom>
        </p:spPr>
      </p:pic>
      <p:pic>
        <p:nvPicPr>
          <p:cNvPr id="36" name="Picture 35" descr="Female interior designers browsing fabric swatches">
            <a:extLst>
              <a:ext uri="{FF2B5EF4-FFF2-40B4-BE49-F238E27FC236}">
                <a16:creationId xmlns:a16="http://schemas.microsoft.com/office/drawing/2014/main" id="{A950E656-C8C5-B136-CD4F-D34B0237D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5995" y="5144299"/>
            <a:ext cx="1408778" cy="938956"/>
          </a:xfrm>
          <a:prstGeom prst="rect">
            <a:avLst/>
          </a:prstGeom>
        </p:spPr>
      </p:pic>
      <p:pic>
        <p:nvPicPr>
          <p:cNvPr id="37" name="Picture 36" descr="Female interior designers browsing fabric swatches">
            <a:extLst>
              <a:ext uri="{FF2B5EF4-FFF2-40B4-BE49-F238E27FC236}">
                <a16:creationId xmlns:a16="http://schemas.microsoft.com/office/drawing/2014/main" id="{3381A7BB-1F00-63FC-BA2D-AB61911EBE54}"/>
              </a:ext>
            </a:extLst>
          </p:cNvPr>
          <p:cNvPicPr>
            <a:picLocks noChangeAspect="1"/>
          </p:cNvPicPr>
          <p:nvPr/>
        </p:nvPicPr>
        <p:blipFill>
          <a:blip r:embed="rId7">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596564" y="5144299"/>
            <a:ext cx="1408778" cy="938956"/>
          </a:xfrm>
          <a:prstGeom prst="rect">
            <a:avLst/>
          </a:prstGeom>
        </p:spPr>
      </p:pic>
      <p:pic>
        <p:nvPicPr>
          <p:cNvPr id="39" name="Picture 38" descr="People greeting customers">
            <a:extLst>
              <a:ext uri="{FF2B5EF4-FFF2-40B4-BE49-F238E27FC236}">
                <a16:creationId xmlns:a16="http://schemas.microsoft.com/office/drawing/2014/main" id="{41CA5D96-C704-7BD2-B346-A908DA5CE4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493" y="5163709"/>
            <a:ext cx="1408778" cy="920028"/>
          </a:xfrm>
          <a:prstGeom prst="rect">
            <a:avLst/>
          </a:prstGeom>
        </p:spPr>
      </p:pic>
      <p:pic>
        <p:nvPicPr>
          <p:cNvPr id="41" name="Picture 40" descr="A group of people in a room&#10;&#10;Description automatically generated">
            <a:extLst>
              <a:ext uri="{FF2B5EF4-FFF2-40B4-BE49-F238E27FC236}">
                <a16:creationId xmlns:a16="http://schemas.microsoft.com/office/drawing/2014/main" id="{04E5CE53-A084-157A-B03E-2CF98F843E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6661" y="5163709"/>
            <a:ext cx="1408777" cy="950952"/>
          </a:xfrm>
          <a:prstGeom prst="rect">
            <a:avLst/>
          </a:prstGeom>
        </p:spPr>
      </p:pic>
      <p:sp>
        <p:nvSpPr>
          <p:cNvPr id="42" name="TextBox 41">
            <a:extLst>
              <a:ext uri="{FF2B5EF4-FFF2-40B4-BE49-F238E27FC236}">
                <a16:creationId xmlns:a16="http://schemas.microsoft.com/office/drawing/2014/main" id="{038BBABB-FC28-082D-ED90-CC3FA5D9FA26}"/>
              </a:ext>
            </a:extLst>
          </p:cNvPr>
          <p:cNvSpPr txBox="1"/>
          <p:nvPr/>
        </p:nvSpPr>
        <p:spPr>
          <a:xfrm>
            <a:off x="519001" y="6184165"/>
            <a:ext cx="4525598" cy="307777"/>
          </a:xfrm>
          <a:prstGeom prst="rect">
            <a:avLst/>
          </a:prstGeom>
          <a:noFill/>
        </p:spPr>
        <p:txBody>
          <a:bodyPr wrap="none" rtlCol="0">
            <a:spAutoFit/>
          </a:bodyPr>
          <a:lstStyle/>
          <a:p>
            <a:r>
              <a:rPr lang="en-US" sz="1400" dirty="0">
                <a:solidFill>
                  <a:srgbClr val="023047"/>
                </a:solidFill>
                <a:latin typeface="Cavolini" panose="020B0502040204020203" pitchFamily="66" charset="0"/>
                <a:cs typeface="Cavolini" panose="020B0502040204020203" pitchFamily="66" charset="0"/>
              </a:rPr>
              <a:t>Different image effects on the same image.</a:t>
            </a:r>
          </a:p>
        </p:txBody>
      </p:sp>
      <p:sp>
        <p:nvSpPr>
          <p:cNvPr id="43" name="TextBox 42">
            <a:extLst>
              <a:ext uri="{FF2B5EF4-FFF2-40B4-BE49-F238E27FC236}">
                <a16:creationId xmlns:a16="http://schemas.microsoft.com/office/drawing/2014/main" id="{24A5570B-4A55-0166-A2A9-64D371E9A6BD}"/>
              </a:ext>
            </a:extLst>
          </p:cNvPr>
          <p:cNvSpPr txBox="1"/>
          <p:nvPr/>
        </p:nvSpPr>
        <p:spPr>
          <a:xfrm>
            <a:off x="5632486" y="6156401"/>
            <a:ext cx="2911291" cy="523220"/>
          </a:xfrm>
          <a:prstGeom prst="rect">
            <a:avLst/>
          </a:prstGeom>
          <a:noFill/>
        </p:spPr>
        <p:txBody>
          <a:bodyPr wrap="square" rtlCol="0">
            <a:spAutoFit/>
          </a:bodyPr>
          <a:lstStyle/>
          <a:p>
            <a:pPr algn="ctr"/>
            <a:r>
              <a:rPr lang="en-US" sz="1400" dirty="0">
                <a:solidFill>
                  <a:srgbClr val="023047"/>
                </a:solidFill>
                <a:latin typeface="Cavolini" panose="020B0502040204020203" pitchFamily="66" charset="0"/>
                <a:cs typeface="Cavolini" panose="020B0502040204020203" pitchFamily="66" charset="0"/>
              </a:rPr>
              <a:t>Different styles of images on the same topic.</a:t>
            </a:r>
          </a:p>
        </p:txBody>
      </p:sp>
      <p:grpSp>
        <p:nvGrpSpPr>
          <p:cNvPr id="5" name="Group 4">
            <a:extLst>
              <a:ext uri="{FF2B5EF4-FFF2-40B4-BE49-F238E27FC236}">
                <a16:creationId xmlns:a16="http://schemas.microsoft.com/office/drawing/2014/main" id="{02BF3CF0-847D-1C55-A8D6-D09F9A8AE8FD}"/>
              </a:ext>
            </a:extLst>
          </p:cNvPr>
          <p:cNvGrpSpPr/>
          <p:nvPr/>
        </p:nvGrpSpPr>
        <p:grpSpPr>
          <a:xfrm>
            <a:off x="431981" y="945025"/>
            <a:ext cx="9027953" cy="1569264"/>
            <a:chOff x="431981" y="945025"/>
            <a:chExt cx="9027953" cy="1569264"/>
          </a:xfrm>
        </p:grpSpPr>
        <p:sp>
          <p:nvSpPr>
            <p:cNvPr id="24" name="TextBox 23">
              <a:extLst>
                <a:ext uri="{FF2B5EF4-FFF2-40B4-BE49-F238E27FC236}">
                  <a16:creationId xmlns:a16="http://schemas.microsoft.com/office/drawing/2014/main" id="{EDFBE59B-BCFB-1B7F-658D-6832143E0550}"/>
                </a:ext>
              </a:extLst>
            </p:cNvPr>
            <p:cNvSpPr txBox="1"/>
            <p:nvPr/>
          </p:nvSpPr>
          <p:spPr>
            <a:xfrm>
              <a:off x="431981" y="1061162"/>
              <a:ext cx="3283426" cy="1077218"/>
            </a:xfrm>
            <a:prstGeom prst="rect">
              <a:avLst/>
            </a:prstGeom>
            <a:noFill/>
          </p:spPr>
          <p:txBody>
            <a:bodyPr wrap="square">
              <a:spAutoFit/>
            </a:bodyPr>
            <a:lstStyle>
              <a:defPPr>
                <a:defRPr lang="en-US"/>
              </a:defPPr>
              <a:lvl2pPr marL="0" marR="0" lvl="1" indent="0">
                <a:lnSpc>
                  <a:spcPct val="100000"/>
                </a:lnSpc>
                <a:spcBef>
                  <a:spcPts val="0"/>
                </a:spcBef>
                <a:buNone/>
                <a:defRPr sz="2000" kern="100">
                  <a:solidFill>
                    <a:srgbClr val="023047"/>
                  </a:solidFill>
                  <a:effectLst/>
                  <a:ea typeface="Aptos" panose="020B0004020202020204" pitchFamily="34" charset="0"/>
                  <a:cs typeface="Times New Roman" panose="02020603050405020304" pitchFamily="18" charset="0"/>
                </a:defRPr>
              </a:lvl2pPr>
            </a:lstStyle>
            <a:p>
              <a:pPr lvl="1"/>
              <a:r>
                <a:rPr lang="en-US" sz="2400" dirty="0"/>
                <a:t>Consistency/Unity</a:t>
              </a:r>
            </a:p>
            <a:p>
              <a:pPr lvl="1"/>
              <a:r>
                <a:rPr lang="en-US" kern="1200" dirty="0">
                  <a:latin typeface="+mj-lt"/>
                  <a:ea typeface="+mn-ea"/>
                  <a:cs typeface="+mn-cs"/>
                </a:rPr>
                <a:t>Helps create a cohesive visual identity and reinforces branding.</a:t>
              </a:r>
            </a:p>
          </p:txBody>
        </p:sp>
        <p:pic>
          <p:nvPicPr>
            <p:cNvPr id="17" name="Picture 16">
              <a:extLst>
                <a:ext uri="{FF2B5EF4-FFF2-40B4-BE49-F238E27FC236}">
                  <a16:creationId xmlns:a16="http://schemas.microsoft.com/office/drawing/2014/main" id="{2D640634-87BE-0E82-12DC-7601F56697B5}"/>
                </a:ext>
              </a:extLst>
            </p:cNvPr>
            <p:cNvPicPr>
              <a:picLocks noChangeAspect="1"/>
            </p:cNvPicPr>
            <p:nvPr/>
          </p:nvPicPr>
          <p:blipFill rotWithShape="1">
            <a:blip r:embed="rId10"/>
            <a:srcRect t="35620" b="32580"/>
            <a:stretch/>
          </p:blipFill>
          <p:spPr>
            <a:xfrm>
              <a:off x="3912498" y="945025"/>
              <a:ext cx="5547436" cy="985567"/>
            </a:xfrm>
            <a:prstGeom prst="rect">
              <a:avLst/>
            </a:prstGeom>
          </p:spPr>
        </p:pic>
        <p:sp>
          <p:nvSpPr>
            <p:cNvPr id="18" name="TextBox 17">
              <a:extLst>
                <a:ext uri="{FF2B5EF4-FFF2-40B4-BE49-F238E27FC236}">
                  <a16:creationId xmlns:a16="http://schemas.microsoft.com/office/drawing/2014/main" id="{1A23039D-93FA-DBC8-36D7-C013FE886C82}"/>
                </a:ext>
              </a:extLst>
            </p:cNvPr>
            <p:cNvSpPr txBox="1"/>
            <p:nvPr/>
          </p:nvSpPr>
          <p:spPr>
            <a:xfrm>
              <a:off x="4406261" y="1991069"/>
              <a:ext cx="4494348" cy="523220"/>
            </a:xfrm>
            <a:prstGeom prst="rect">
              <a:avLst/>
            </a:prstGeom>
            <a:noFill/>
          </p:spPr>
          <p:txBody>
            <a:bodyPr wrap="square" rtlCol="0">
              <a:spAutoFit/>
            </a:bodyPr>
            <a:lstStyle/>
            <a:p>
              <a:pPr algn="ctr"/>
              <a:r>
                <a:rPr lang="en-US" sz="1400" dirty="0">
                  <a:solidFill>
                    <a:srgbClr val="023047"/>
                  </a:solidFill>
                  <a:latin typeface="Cavolini" panose="020B0502040204020203" pitchFamily="66" charset="0"/>
                  <a:cs typeface="Cavolini" panose="020B0502040204020203" pitchFamily="66" charset="0"/>
                </a:rPr>
                <a:t>The same button style was used throughout the course for consistency.</a:t>
              </a:r>
            </a:p>
          </p:txBody>
        </p:sp>
      </p:grpSp>
    </p:spTree>
    <p:extLst>
      <p:ext uri="{BB962C8B-B14F-4D97-AF65-F5344CB8AC3E}">
        <p14:creationId xmlns:p14="http://schemas.microsoft.com/office/powerpoint/2010/main" val="216771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65CE7-49A1-4D7B-34BD-D45A30A1DD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CB648B2-2FA5-D730-1963-FBD063582E84}"/>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DF549A-06CF-6627-381D-8454F0EF6BFD}"/>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2</a:t>
            </a:r>
          </a:p>
        </p:txBody>
      </p:sp>
      <p:pic>
        <p:nvPicPr>
          <p:cNvPr id="8" name="Picture 7">
            <a:extLst>
              <a:ext uri="{FF2B5EF4-FFF2-40B4-BE49-F238E27FC236}">
                <a16:creationId xmlns:a16="http://schemas.microsoft.com/office/drawing/2014/main" id="{49D6BC24-9D99-55D1-BC97-83E717D69561}"/>
              </a:ext>
            </a:extLst>
          </p:cNvPr>
          <p:cNvPicPr>
            <a:picLocks noChangeAspect="1"/>
          </p:cNvPicPr>
          <p:nvPr/>
        </p:nvPicPr>
        <p:blipFill>
          <a:blip r:embed="rId3"/>
          <a:stretch>
            <a:fillRect/>
          </a:stretch>
        </p:blipFill>
        <p:spPr>
          <a:xfrm>
            <a:off x="518157" y="1078088"/>
            <a:ext cx="7066810" cy="5296276"/>
          </a:xfrm>
          <a:prstGeom prst="rect">
            <a:avLst/>
          </a:prstGeom>
        </p:spPr>
      </p:pic>
      <p:sp>
        <p:nvSpPr>
          <p:cNvPr id="9" name="Content Placeholder 2">
            <a:extLst>
              <a:ext uri="{FF2B5EF4-FFF2-40B4-BE49-F238E27FC236}">
                <a16:creationId xmlns:a16="http://schemas.microsoft.com/office/drawing/2014/main" id="{AFD0C97F-2AC3-7895-53E1-8D28EF6935BC}"/>
              </a:ext>
            </a:extLst>
          </p:cNvPr>
          <p:cNvSpPr>
            <a:spLocks noGrp="1"/>
          </p:cNvSpPr>
          <p:nvPr>
            <p:ph idx="1"/>
          </p:nvPr>
        </p:nvSpPr>
        <p:spPr>
          <a:xfrm>
            <a:off x="8111067" y="1185329"/>
            <a:ext cx="3987800" cy="778935"/>
          </a:xfrm>
        </p:spPr>
        <p:txBody>
          <a:bodyPr>
            <a:normAutofit/>
          </a:bodyPr>
          <a:lstStyle/>
          <a:p>
            <a:pPr marL="0" indent="0">
              <a:buNone/>
            </a:pPr>
            <a:r>
              <a:rPr lang="en-US" sz="2400" dirty="0"/>
              <a:t>What consistent elements can we implement?</a:t>
            </a:r>
          </a:p>
        </p:txBody>
      </p:sp>
      <p:sp>
        <p:nvSpPr>
          <p:cNvPr id="10" name="Content Placeholder 2">
            <a:extLst>
              <a:ext uri="{FF2B5EF4-FFF2-40B4-BE49-F238E27FC236}">
                <a16:creationId xmlns:a16="http://schemas.microsoft.com/office/drawing/2014/main" id="{B8339156-5953-DB19-C660-AC1B8BEEC637}"/>
              </a:ext>
            </a:extLst>
          </p:cNvPr>
          <p:cNvSpPr txBox="1">
            <a:spLocks/>
          </p:cNvSpPr>
          <p:nvPr/>
        </p:nvSpPr>
        <p:spPr>
          <a:xfrm>
            <a:off x="8111067" y="2777958"/>
            <a:ext cx="3987800" cy="7789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What fonts/font sets would reinforce the tone?</a:t>
            </a:r>
          </a:p>
        </p:txBody>
      </p:sp>
      <p:sp>
        <p:nvSpPr>
          <p:cNvPr id="12" name="Content Placeholder 2">
            <a:extLst>
              <a:ext uri="{FF2B5EF4-FFF2-40B4-BE49-F238E27FC236}">
                <a16:creationId xmlns:a16="http://schemas.microsoft.com/office/drawing/2014/main" id="{F85C0A0D-CF7F-3A80-0329-66A359BA1747}"/>
              </a:ext>
            </a:extLst>
          </p:cNvPr>
          <p:cNvSpPr txBox="1">
            <a:spLocks/>
          </p:cNvSpPr>
          <p:nvPr/>
        </p:nvSpPr>
        <p:spPr>
          <a:xfrm>
            <a:off x="8111067" y="5018802"/>
            <a:ext cx="3987800" cy="7789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How can we improve the images/graphics?</a:t>
            </a:r>
          </a:p>
        </p:txBody>
      </p:sp>
      <p:sp>
        <p:nvSpPr>
          <p:cNvPr id="13" name="TextBox 12">
            <a:extLst>
              <a:ext uri="{FF2B5EF4-FFF2-40B4-BE49-F238E27FC236}">
                <a16:creationId xmlns:a16="http://schemas.microsoft.com/office/drawing/2014/main" id="{FFB2A007-989D-7BD7-2488-B146363BEA48}"/>
              </a:ext>
            </a:extLst>
          </p:cNvPr>
          <p:cNvSpPr txBox="1"/>
          <p:nvPr/>
        </p:nvSpPr>
        <p:spPr>
          <a:xfrm>
            <a:off x="8263467" y="2026356"/>
            <a:ext cx="3410376" cy="369332"/>
          </a:xfrm>
          <a:prstGeom prst="rect">
            <a:avLst/>
          </a:prstGeom>
          <a:noFill/>
        </p:spPr>
        <p:txBody>
          <a:bodyPr wrap="square" rtlCol="0">
            <a:spAutoFit/>
          </a:bodyPr>
          <a:lstStyle/>
          <a:p>
            <a:r>
              <a:rPr lang="en-US" dirty="0"/>
              <a:t>Fonts, Images, and Colors</a:t>
            </a:r>
          </a:p>
        </p:txBody>
      </p:sp>
      <p:sp>
        <p:nvSpPr>
          <p:cNvPr id="16" name="TextBox 15">
            <a:extLst>
              <a:ext uri="{FF2B5EF4-FFF2-40B4-BE49-F238E27FC236}">
                <a16:creationId xmlns:a16="http://schemas.microsoft.com/office/drawing/2014/main" id="{DE0003BA-DA1F-F411-EC15-910217884C07}"/>
              </a:ext>
            </a:extLst>
          </p:cNvPr>
          <p:cNvSpPr txBox="1"/>
          <p:nvPr/>
        </p:nvSpPr>
        <p:spPr>
          <a:xfrm>
            <a:off x="8111067" y="3556893"/>
            <a:ext cx="3410376" cy="1200329"/>
          </a:xfrm>
          <a:prstGeom prst="rect">
            <a:avLst/>
          </a:prstGeom>
          <a:noFill/>
        </p:spPr>
        <p:txBody>
          <a:bodyPr wrap="square" rtlCol="0">
            <a:spAutoFit/>
          </a:bodyPr>
          <a:lstStyle/>
          <a:p>
            <a:r>
              <a:rPr lang="en-US" sz="2400" dirty="0">
                <a:latin typeface="Baskerville Old Face" panose="02020602080505020303" pitchFamily="18" charset="0"/>
                <a:cs typeface="Angsana New" panose="020B0502040204020203" pitchFamily="18" charset="-34"/>
              </a:rPr>
              <a:t>Serif</a:t>
            </a:r>
            <a:r>
              <a:rPr lang="en-US" dirty="0"/>
              <a:t> </a:t>
            </a:r>
          </a:p>
          <a:p>
            <a:r>
              <a:rPr lang="en-US" sz="2400" dirty="0"/>
              <a:t>Sans-Serif</a:t>
            </a:r>
          </a:p>
          <a:p>
            <a:r>
              <a:rPr lang="en-US" sz="2400" dirty="0">
                <a:latin typeface="Blackadder ITC" panose="04020505051007020D02" pitchFamily="82" charset="0"/>
              </a:rPr>
              <a:t>Decorative</a:t>
            </a:r>
          </a:p>
        </p:txBody>
      </p:sp>
    </p:spTree>
    <p:extLst>
      <p:ext uri="{BB962C8B-B14F-4D97-AF65-F5344CB8AC3E}">
        <p14:creationId xmlns:p14="http://schemas.microsoft.com/office/powerpoint/2010/main" val="74644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C7BD7-4EC7-B1B3-93D0-B81033AEA0E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7444587-99B0-7914-8DDE-0771C4B381AE}"/>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E21F6-0C7C-D7B4-2BB0-97996371A79C}"/>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2</a:t>
            </a:r>
          </a:p>
        </p:txBody>
      </p:sp>
      <p:sp>
        <p:nvSpPr>
          <p:cNvPr id="9" name="Content Placeholder 2">
            <a:extLst>
              <a:ext uri="{FF2B5EF4-FFF2-40B4-BE49-F238E27FC236}">
                <a16:creationId xmlns:a16="http://schemas.microsoft.com/office/drawing/2014/main" id="{EB8B5B44-CA13-307B-EF5B-3CA2C7AADC24}"/>
              </a:ext>
            </a:extLst>
          </p:cNvPr>
          <p:cNvSpPr>
            <a:spLocks noGrp="1"/>
          </p:cNvSpPr>
          <p:nvPr>
            <p:ph idx="1"/>
          </p:nvPr>
        </p:nvSpPr>
        <p:spPr>
          <a:xfrm>
            <a:off x="8111067" y="1078087"/>
            <a:ext cx="3987800" cy="778935"/>
          </a:xfrm>
        </p:spPr>
        <p:txBody>
          <a:bodyPr>
            <a:normAutofit fontScale="92500"/>
          </a:bodyPr>
          <a:lstStyle/>
          <a:p>
            <a:pPr marL="0" indent="0">
              <a:buNone/>
            </a:pPr>
            <a:r>
              <a:rPr lang="en-US" sz="2400" dirty="0"/>
              <a:t>Colors are used consistently. Icons are consistent.</a:t>
            </a:r>
          </a:p>
        </p:txBody>
      </p:sp>
      <p:sp>
        <p:nvSpPr>
          <p:cNvPr id="12" name="Content Placeholder 2">
            <a:extLst>
              <a:ext uri="{FF2B5EF4-FFF2-40B4-BE49-F238E27FC236}">
                <a16:creationId xmlns:a16="http://schemas.microsoft.com/office/drawing/2014/main" id="{0BC923C9-89E5-D520-BE19-C41CDC298A65}"/>
              </a:ext>
            </a:extLst>
          </p:cNvPr>
          <p:cNvSpPr txBox="1">
            <a:spLocks/>
          </p:cNvSpPr>
          <p:nvPr/>
        </p:nvSpPr>
        <p:spPr>
          <a:xfrm>
            <a:off x="8111067" y="5233102"/>
            <a:ext cx="3987800" cy="12070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t>Image has a desaturated look and vignette on it.  Matches the tone and colors.</a:t>
            </a:r>
          </a:p>
        </p:txBody>
      </p:sp>
      <p:sp>
        <p:nvSpPr>
          <p:cNvPr id="16" name="TextBox 15">
            <a:extLst>
              <a:ext uri="{FF2B5EF4-FFF2-40B4-BE49-F238E27FC236}">
                <a16:creationId xmlns:a16="http://schemas.microsoft.com/office/drawing/2014/main" id="{25A7ABDF-FC61-9E7E-FE44-9528BCB89A8E}"/>
              </a:ext>
            </a:extLst>
          </p:cNvPr>
          <p:cNvSpPr txBox="1"/>
          <p:nvPr/>
        </p:nvSpPr>
        <p:spPr>
          <a:xfrm>
            <a:off x="8111067" y="2692655"/>
            <a:ext cx="3410376" cy="1785104"/>
          </a:xfrm>
          <a:prstGeom prst="rect">
            <a:avLst/>
          </a:prstGeom>
          <a:noFill/>
        </p:spPr>
        <p:txBody>
          <a:bodyPr wrap="square" rtlCol="0">
            <a:spAutoFit/>
          </a:bodyPr>
          <a:lstStyle/>
          <a:p>
            <a:pPr>
              <a:spcAft>
                <a:spcPts val="1200"/>
              </a:spcAft>
            </a:pPr>
            <a:r>
              <a:rPr lang="en-US" sz="2000" dirty="0">
                <a:latin typeface="Baskerville Old Face" panose="02020602080505020303" pitchFamily="18" charset="0"/>
                <a:cs typeface="Angsana New" panose="020B0502040204020203" pitchFamily="18" charset="-34"/>
              </a:rPr>
              <a:t>Georgia (Serif) is used for headers and non-context text.</a:t>
            </a:r>
            <a:r>
              <a:rPr lang="en-US" sz="2000" dirty="0"/>
              <a:t> </a:t>
            </a:r>
          </a:p>
          <a:p>
            <a:pPr>
              <a:spcAft>
                <a:spcPts val="1200"/>
              </a:spcAft>
            </a:pPr>
            <a:r>
              <a:rPr lang="en-US" sz="2000" dirty="0"/>
              <a:t>Tahoma (Sans-Serif) is used for context and important text. </a:t>
            </a:r>
          </a:p>
        </p:txBody>
      </p:sp>
      <p:grpSp>
        <p:nvGrpSpPr>
          <p:cNvPr id="3" name="Group 2">
            <a:extLst>
              <a:ext uri="{FF2B5EF4-FFF2-40B4-BE49-F238E27FC236}">
                <a16:creationId xmlns:a16="http://schemas.microsoft.com/office/drawing/2014/main" id="{7F005A71-A871-53F0-545B-724B057AABA3}"/>
              </a:ext>
            </a:extLst>
          </p:cNvPr>
          <p:cNvGrpSpPr/>
          <p:nvPr/>
        </p:nvGrpSpPr>
        <p:grpSpPr>
          <a:xfrm>
            <a:off x="8215838" y="1806538"/>
            <a:ext cx="2969739" cy="504673"/>
            <a:chOff x="8215838" y="1806538"/>
            <a:chExt cx="2969739" cy="504673"/>
          </a:xfrm>
        </p:grpSpPr>
        <p:pic>
          <p:nvPicPr>
            <p:cNvPr id="11" name="Graphic 10" descr="Warning with solid fill">
              <a:extLst>
                <a:ext uri="{FF2B5EF4-FFF2-40B4-BE49-F238E27FC236}">
                  <a16:creationId xmlns:a16="http://schemas.microsoft.com/office/drawing/2014/main" id="{1F4F3309-FF9E-3106-A3FE-A801046DA0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5838" y="1806538"/>
              <a:ext cx="504673" cy="504673"/>
            </a:xfrm>
            <a:prstGeom prst="rect">
              <a:avLst/>
            </a:prstGeom>
          </p:spPr>
        </p:pic>
        <p:pic>
          <p:nvPicPr>
            <p:cNvPr id="14" name="Graphic 13" descr="Warning outline">
              <a:extLst>
                <a:ext uri="{FF2B5EF4-FFF2-40B4-BE49-F238E27FC236}">
                  <a16:creationId xmlns:a16="http://schemas.microsoft.com/office/drawing/2014/main" id="{F5F9E84F-5EB5-879B-AD46-A32006A4EA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79578" y="1830274"/>
              <a:ext cx="457200" cy="457200"/>
            </a:xfrm>
            <a:prstGeom prst="rect">
              <a:avLst/>
            </a:prstGeom>
          </p:spPr>
        </p:pic>
        <p:pic>
          <p:nvPicPr>
            <p:cNvPr id="15" name="Graphic 14" descr="Clipboard Mixed with solid fill">
              <a:extLst>
                <a:ext uri="{FF2B5EF4-FFF2-40B4-BE49-F238E27FC236}">
                  <a16:creationId xmlns:a16="http://schemas.microsoft.com/office/drawing/2014/main" id="{0D695EDD-0A5D-90A0-9FE6-ACB0CAC82E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12111" y="1830274"/>
              <a:ext cx="457200" cy="457200"/>
            </a:xfrm>
            <a:prstGeom prst="rect">
              <a:avLst/>
            </a:prstGeom>
          </p:spPr>
        </p:pic>
        <p:pic>
          <p:nvPicPr>
            <p:cNvPr id="17" name="Graphic 16" descr="Future with solid fill">
              <a:extLst>
                <a:ext uri="{FF2B5EF4-FFF2-40B4-BE49-F238E27FC236}">
                  <a16:creationId xmlns:a16="http://schemas.microsoft.com/office/drawing/2014/main" id="{FF8CB3AE-8AB1-E90E-68E0-30BE3FCC84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5845" y="1830274"/>
              <a:ext cx="457200" cy="457200"/>
            </a:xfrm>
            <a:prstGeom prst="rect">
              <a:avLst/>
            </a:prstGeom>
          </p:spPr>
        </p:pic>
        <p:pic>
          <p:nvPicPr>
            <p:cNvPr id="18" name="Graphic 17" descr="Construction worker female outline">
              <a:extLst>
                <a:ext uri="{FF2B5EF4-FFF2-40B4-BE49-F238E27FC236}">
                  <a16:creationId xmlns:a16="http://schemas.microsoft.com/office/drawing/2014/main" id="{DC68F0E7-27F2-1E23-41F2-164EB581EA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28377" y="1830274"/>
              <a:ext cx="457200" cy="457200"/>
            </a:xfrm>
            <a:prstGeom prst="rect">
              <a:avLst/>
            </a:prstGeom>
          </p:spPr>
        </p:pic>
      </p:grpSp>
      <p:pic>
        <p:nvPicPr>
          <p:cNvPr id="21" name="Picture 20">
            <a:extLst>
              <a:ext uri="{FF2B5EF4-FFF2-40B4-BE49-F238E27FC236}">
                <a16:creationId xmlns:a16="http://schemas.microsoft.com/office/drawing/2014/main" id="{687DA3AC-8ABB-9382-7FA1-712D4FB6B0B1}"/>
              </a:ext>
            </a:extLst>
          </p:cNvPr>
          <p:cNvPicPr>
            <a:picLocks noChangeAspect="1"/>
          </p:cNvPicPr>
          <p:nvPr/>
        </p:nvPicPr>
        <p:blipFill>
          <a:blip r:embed="rId13"/>
          <a:stretch>
            <a:fillRect/>
          </a:stretch>
        </p:blipFill>
        <p:spPr>
          <a:xfrm>
            <a:off x="521002" y="1078087"/>
            <a:ext cx="7113243" cy="5296274"/>
          </a:xfrm>
          <a:prstGeom prst="rect">
            <a:avLst/>
          </a:prstGeom>
        </p:spPr>
      </p:pic>
    </p:spTree>
    <p:extLst>
      <p:ext uri="{BB962C8B-B14F-4D97-AF65-F5344CB8AC3E}">
        <p14:creationId xmlns:p14="http://schemas.microsoft.com/office/powerpoint/2010/main" val="30491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3731B-A9BD-E7E7-ADD5-0DFBA52E6B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837C24-B7E3-1316-30AE-04292B6D675E}"/>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1EFB3-60A5-7EB6-38A2-D1F308B93F89}"/>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Examples</a:t>
            </a:r>
          </a:p>
        </p:txBody>
      </p:sp>
      <p:grpSp>
        <p:nvGrpSpPr>
          <p:cNvPr id="3" name="Group 2">
            <a:extLst>
              <a:ext uri="{FF2B5EF4-FFF2-40B4-BE49-F238E27FC236}">
                <a16:creationId xmlns:a16="http://schemas.microsoft.com/office/drawing/2014/main" id="{ACC21072-A4E4-49EA-923B-7B3872B8E1DB}"/>
              </a:ext>
            </a:extLst>
          </p:cNvPr>
          <p:cNvGrpSpPr/>
          <p:nvPr/>
        </p:nvGrpSpPr>
        <p:grpSpPr>
          <a:xfrm>
            <a:off x="518468" y="1259551"/>
            <a:ext cx="11176821" cy="2067412"/>
            <a:chOff x="518468" y="799780"/>
            <a:chExt cx="12197798" cy="2256265"/>
          </a:xfrm>
        </p:grpSpPr>
        <p:pic>
          <p:nvPicPr>
            <p:cNvPr id="8" name="Picture 7">
              <a:extLst>
                <a:ext uri="{FF2B5EF4-FFF2-40B4-BE49-F238E27FC236}">
                  <a16:creationId xmlns:a16="http://schemas.microsoft.com/office/drawing/2014/main" id="{FBA748D1-4379-DAC5-F213-7ED525ABCF3F}"/>
                </a:ext>
              </a:extLst>
            </p:cNvPr>
            <p:cNvPicPr>
              <a:picLocks noChangeAspect="1"/>
            </p:cNvPicPr>
            <p:nvPr/>
          </p:nvPicPr>
          <p:blipFill>
            <a:blip r:embed="rId3"/>
            <a:stretch>
              <a:fillRect/>
            </a:stretch>
          </p:blipFill>
          <p:spPr>
            <a:xfrm>
              <a:off x="518468" y="803114"/>
              <a:ext cx="3985800" cy="2252931"/>
            </a:xfrm>
            <a:prstGeom prst="rect">
              <a:avLst/>
            </a:prstGeom>
          </p:spPr>
        </p:pic>
        <p:pic>
          <p:nvPicPr>
            <p:cNvPr id="10" name="Picture 9">
              <a:extLst>
                <a:ext uri="{FF2B5EF4-FFF2-40B4-BE49-F238E27FC236}">
                  <a16:creationId xmlns:a16="http://schemas.microsoft.com/office/drawing/2014/main" id="{C7EFD6F4-889E-3C5E-0DBE-5E1B0AC6A388}"/>
                </a:ext>
              </a:extLst>
            </p:cNvPr>
            <p:cNvPicPr>
              <a:picLocks noChangeAspect="1"/>
            </p:cNvPicPr>
            <p:nvPr/>
          </p:nvPicPr>
          <p:blipFill>
            <a:blip r:embed="rId4"/>
            <a:stretch>
              <a:fillRect/>
            </a:stretch>
          </p:blipFill>
          <p:spPr>
            <a:xfrm>
              <a:off x="8717897" y="799780"/>
              <a:ext cx="3998369" cy="2256265"/>
            </a:xfrm>
            <a:prstGeom prst="rect">
              <a:avLst/>
            </a:prstGeom>
          </p:spPr>
        </p:pic>
        <p:pic>
          <p:nvPicPr>
            <p:cNvPr id="12" name="Picture 11">
              <a:extLst>
                <a:ext uri="{FF2B5EF4-FFF2-40B4-BE49-F238E27FC236}">
                  <a16:creationId xmlns:a16="http://schemas.microsoft.com/office/drawing/2014/main" id="{8D562452-8A44-ACA6-D22B-8BACE3679EF4}"/>
                </a:ext>
              </a:extLst>
            </p:cNvPr>
            <p:cNvPicPr>
              <a:picLocks noChangeAspect="1"/>
            </p:cNvPicPr>
            <p:nvPr/>
          </p:nvPicPr>
          <p:blipFill>
            <a:blip r:embed="rId5"/>
            <a:stretch>
              <a:fillRect/>
            </a:stretch>
          </p:blipFill>
          <p:spPr>
            <a:xfrm>
              <a:off x="4633696" y="799780"/>
              <a:ext cx="3985800" cy="2256265"/>
            </a:xfrm>
            <a:prstGeom prst="rect">
              <a:avLst/>
            </a:prstGeom>
          </p:spPr>
        </p:pic>
      </p:grpSp>
      <p:pic>
        <p:nvPicPr>
          <p:cNvPr id="20" name="Picture 19">
            <a:extLst>
              <a:ext uri="{FF2B5EF4-FFF2-40B4-BE49-F238E27FC236}">
                <a16:creationId xmlns:a16="http://schemas.microsoft.com/office/drawing/2014/main" id="{DBDF7490-3A07-F4DE-049F-54A178C198F5}"/>
              </a:ext>
            </a:extLst>
          </p:cNvPr>
          <p:cNvPicPr>
            <a:picLocks noChangeAspect="1"/>
          </p:cNvPicPr>
          <p:nvPr/>
        </p:nvPicPr>
        <p:blipFill>
          <a:blip r:embed="rId6"/>
          <a:stretch>
            <a:fillRect/>
          </a:stretch>
        </p:blipFill>
        <p:spPr>
          <a:xfrm>
            <a:off x="8031591" y="3926757"/>
            <a:ext cx="3641942" cy="2075575"/>
          </a:xfrm>
          <a:prstGeom prst="rect">
            <a:avLst/>
          </a:prstGeom>
        </p:spPr>
      </p:pic>
      <p:pic>
        <p:nvPicPr>
          <p:cNvPr id="22" name="Picture 21">
            <a:extLst>
              <a:ext uri="{FF2B5EF4-FFF2-40B4-BE49-F238E27FC236}">
                <a16:creationId xmlns:a16="http://schemas.microsoft.com/office/drawing/2014/main" id="{5CE5E1DA-1D4A-17DA-E17E-D45B47A2C697}"/>
              </a:ext>
            </a:extLst>
          </p:cNvPr>
          <p:cNvPicPr>
            <a:picLocks noChangeAspect="1"/>
          </p:cNvPicPr>
          <p:nvPr/>
        </p:nvPicPr>
        <p:blipFill>
          <a:blip r:embed="rId7"/>
          <a:stretch>
            <a:fillRect/>
          </a:stretch>
        </p:blipFill>
        <p:spPr>
          <a:xfrm>
            <a:off x="518468" y="3926757"/>
            <a:ext cx="3652181" cy="2066365"/>
          </a:xfrm>
          <a:prstGeom prst="rect">
            <a:avLst/>
          </a:prstGeom>
        </p:spPr>
      </p:pic>
      <p:pic>
        <p:nvPicPr>
          <p:cNvPr id="13" name="Picture 12">
            <a:extLst>
              <a:ext uri="{FF2B5EF4-FFF2-40B4-BE49-F238E27FC236}">
                <a16:creationId xmlns:a16="http://schemas.microsoft.com/office/drawing/2014/main" id="{82DE7A8E-330A-5EFC-FB8B-A14E5F34D7CC}"/>
              </a:ext>
            </a:extLst>
          </p:cNvPr>
          <p:cNvPicPr>
            <a:picLocks noChangeAspect="1"/>
          </p:cNvPicPr>
          <p:nvPr/>
        </p:nvPicPr>
        <p:blipFill>
          <a:blip r:embed="rId8"/>
          <a:stretch>
            <a:fillRect/>
          </a:stretch>
        </p:blipFill>
        <p:spPr>
          <a:xfrm>
            <a:off x="4289245" y="3926757"/>
            <a:ext cx="3601234" cy="2066365"/>
          </a:xfrm>
          <a:prstGeom prst="rect">
            <a:avLst/>
          </a:prstGeom>
        </p:spPr>
      </p:pic>
    </p:spTree>
    <p:extLst>
      <p:ext uri="{BB962C8B-B14F-4D97-AF65-F5344CB8AC3E}">
        <p14:creationId xmlns:p14="http://schemas.microsoft.com/office/powerpoint/2010/main" val="1373418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CEF693-8150-5757-9046-6ED2561B3D2E}"/>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65E8D2AE-EAD2-F0C5-3BC1-42391442896A}"/>
              </a:ext>
            </a:extLst>
          </p:cNvPr>
          <p:cNvSpPr/>
          <p:nvPr/>
        </p:nvSpPr>
        <p:spPr>
          <a:xfrm>
            <a:off x="8020754" y="8467"/>
            <a:ext cx="4047067" cy="6858000"/>
          </a:xfrm>
          <a:custGeom>
            <a:avLst/>
            <a:gdLst>
              <a:gd name="connsiteX0" fmla="*/ 0 w 4047067"/>
              <a:gd name="connsiteY0" fmla="*/ 0 h 6858000"/>
              <a:gd name="connsiteX1" fmla="*/ 4047067 w 4047067"/>
              <a:gd name="connsiteY1" fmla="*/ 0 h 6858000"/>
              <a:gd name="connsiteX2" fmla="*/ 4047067 w 4047067"/>
              <a:gd name="connsiteY2" fmla="*/ 6858000 h 6858000"/>
              <a:gd name="connsiteX3" fmla="*/ 0 w 4047067"/>
              <a:gd name="connsiteY3" fmla="*/ 6858000 h 6858000"/>
              <a:gd name="connsiteX4" fmla="*/ 0 w 4047067"/>
              <a:gd name="connsiteY4" fmla="*/ 0 h 6858000"/>
              <a:gd name="connsiteX0" fmla="*/ 276578 w 4047067"/>
              <a:gd name="connsiteY0" fmla="*/ 11289 h 6858000"/>
              <a:gd name="connsiteX1" fmla="*/ 4047067 w 4047067"/>
              <a:gd name="connsiteY1" fmla="*/ 0 h 6858000"/>
              <a:gd name="connsiteX2" fmla="*/ 4047067 w 4047067"/>
              <a:gd name="connsiteY2" fmla="*/ 6858000 h 6858000"/>
              <a:gd name="connsiteX3" fmla="*/ 0 w 4047067"/>
              <a:gd name="connsiteY3" fmla="*/ 6858000 h 6858000"/>
              <a:gd name="connsiteX4" fmla="*/ 276578 w 4047067"/>
              <a:gd name="connsiteY4" fmla="*/ 11289 h 6858000"/>
              <a:gd name="connsiteX0" fmla="*/ 282276 w 4052765"/>
              <a:gd name="connsiteY0" fmla="*/ 11289 h 6858000"/>
              <a:gd name="connsiteX1" fmla="*/ 4052765 w 4052765"/>
              <a:gd name="connsiteY1" fmla="*/ 0 h 6858000"/>
              <a:gd name="connsiteX2" fmla="*/ 4052765 w 4052765"/>
              <a:gd name="connsiteY2" fmla="*/ 6858000 h 6858000"/>
              <a:gd name="connsiteX3" fmla="*/ 5698 w 4052765"/>
              <a:gd name="connsiteY3" fmla="*/ 6858000 h 6858000"/>
              <a:gd name="connsiteX4" fmla="*/ 282276 w 4052765"/>
              <a:gd name="connsiteY4" fmla="*/ 11289 h 6858000"/>
              <a:gd name="connsiteX0" fmla="*/ 276578 w 4047067"/>
              <a:gd name="connsiteY0" fmla="*/ 11289 h 6858000"/>
              <a:gd name="connsiteX1" fmla="*/ 4047067 w 4047067"/>
              <a:gd name="connsiteY1" fmla="*/ 0 h 6858000"/>
              <a:gd name="connsiteX2" fmla="*/ 4047067 w 4047067"/>
              <a:gd name="connsiteY2" fmla="*/ 6858000 h 6858000"/>
              <a:gd name="connsiteX3" fmla="*/ 0 w 4047067"/>
              <a:gd name="connsiteY3" fmla="*/ 6858000 h 6858000"/>
              <a:gd name="connsiteX4" fmla="*/ 276578 w 4047067"/>
              <a:gd name="connsiteY4" fmla="*/ 11289 h 6858000"/>
              <a:gd name="connsiteX0" fmla="*/ 276578 w 4047067"/>
              <a:gd name="connsiteY0" fmla="*/ 11289 h 6858000"/>
              <a:gd name="connsiteX1" fmla="*/ 4047067 w 4047067"/>
              <a:gd name="connsiteY1" fmla="*/ 0 h 6858000"/>
              <a:gd name="connsiteX2" fmla="*/ 4047067 w 4047067"/>
              <a:gd name="connsiteY2" fmla="*/ 6858000 h 6858000"/>
              <a:gd name="connsiteX3" fmla="*/ 0 w 4047067"/>
              <a:gd name="connsiteY3" fmla="*/ 6858000 h 6858000"/>
              <a:gd name="connsiteX4" fmla="*/ 276578 w 4047067"/>
              <a:gd name="connsiteY4" fmla="*/ 1128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7067" h="6858000">
                <a:moveTo>
                  <a:pt x="276578" y="11289"/>
                </a:moveTo>
                <a:lnTo>
                  <a:pt x="4047067" y="0"/>
                </a:lnTo>
                <a:lnTo>
                  <a:pt x="4047067" y="6858000"/>
                </a:lnTo>
                <a:lnTo>
                  <a:pt x="0" y="6858000"/>
                </a:lnTo>
                <a:cubicBezTo>
                  <a:pt x="526815" y="4699941"/>
                  <a:pt x="-419571" y="2654770"/>
                  <a:pt x="276578" y="11289"/>
                </a:cubicBezTo>
                <a:close/>
              </a:path>
            </a:pathLst>
          </a:custGeom>
          <a:solidFill>
            <a:srgbClr val="0230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97B87-BAE7-C681-CD6F-FF6C49C8C67E}"/>
              </a:ext>
            </a:extLst>
          </p:cNvPr>
          <p:cNvSpPr/>
          <p:nvPr/>
        </p:nvSpPr>
        <p:spPr>
          <a:xfrm>
            <a:off x="8144932" y="0"/>
            <a:ext cx="4047067" cy="6858000"/>
          </a:xfrm>
          <a:custGeom>
            <a:avLst/>
            <a:gdLst>
              <a:gd name="connsiteX0" fmla="*/ 0 w 4047067"/>
              <a:gd name="connsiteY0" fmla="*/ 0 h 6858000"/>
              <a:gd name="connsiteX1" fmla="*/ 4047067 w 4047067"/>
              <a:gd name="connsiteY1" fmla="*/ 0 h 6858000"/>
              <a:gd name="connsiteX2" fmla="*/ 4047067 w 4047067"/>
              <a:gd name="connsiteY2" fmla="*/ 6858000 h 6858000"/>
              <a:gd name="connsiteX3" fmla="*/ 0 w 4047067"/>
              <a:gd name="connsiteY3" fmla="*/ 6858000 h 6858000"/>
              <a:gd name="connsiteX4" fmla="*/ 0 w 4047067"/>
              <a:gd name="connsiteY4" fmla="*/ 0 h 6858000"/>
              <a:gd name="connsiteX0" fmla="*/ 276578 w 4047067"/>
              <a:gd name="connsiteY0" fmla="*/ 11289 h 6858000"/>
              <a:gd name="connsiteX1" fmla="*/ 4047067 w 4047067"/>
              <a:gd name="connsiteY1" fmla="*/ 0 h 6858000"/>
              <a:gd name="connsiteX2" fmla="*/ 4047067 w 4047067"/>
              <a:gd name="connsiteY2" fmla="*/ 6858000 h 6858000"/>
              <a:gd name="connsiteX3" fmla="*/ 0 w 4047067"/>
              <a:gd name="connsiteY3" fmla="*/ 6858000 h 6858000"/>
              <a:gd name="connsiteX4" fmla="*/ 276578 w 4047067"/>
              <a:gd name="connsiteY4" fmla="*/ 11289 h 6858000"/>
              <a:gd name="connsiteX0" fmla="*/ 282276 w 4052765"/>
              <a:gd name="connsiteY0" fmla="*/ 11289 h 6858000"/>
              <a:gd name="connsiteX1" fmla="*/ 4052765 w 4052765"/>
              <a:gd name="connsiteY1" fmla="*/ 0 h 6858000"/>
              <a:gd name="connsiteX2" fmla="*/ 4052765 w 4052765"/>
              <a:gd name="connsiteY2" fmla="*/ 6858000 h 6858000"/>
              <a:gd name="connsiteX3" fmla="*/ 5698 w 4052765"/>
              <a:gd name="connsiteY3" fmla="*/ 6858000 h 6858000"/>
              <a:gd name="connsiteX4" fmla="*/ 282276 w 4052765"/>
              <a:gd name="connsiteY4" fmla="*/ 11289 h 6858000"/>
              <a:gd name="connsiteX0" fmla="*/ 276578 w 4047067"/>
              <a:gd name="connsiteY0" fmla="*/ 11289 h 6858000"/>
              <a:gd name="connsiteX1" fmla="*/ 4047067 w 4047067"/>
              <a:gd name="connsiteY1" fmla="*/ 0 h 6858000"/>
              <a:gd name="connsiteX2" fmla="*/ 4047067 w 4047067"/>
              <a:gd name="connsiteY2" fmla="*/ 6858000 h 6858000"/>
              <a:gd name="connsiteX3" fmla="*/ 0 w 4047067"/>
              <a:gd name="connsiteY3" fmla="*/ 6858000 h 6858000"/>
              <a:gd name="connsiteX4" fmla="*/ 276578 w 4047067"/>
              <a:gd name="connsiteY4" fmla="*/ 11289 h 6858000"/>
              <a:gd name="connsiteX0" fmla="*/ 276578 w 4047067"/>
              <a:gd name="connsiteY0" fmla="*/ 11289 h 6858000"/>
              <a:gd name="connsiteX1" fmla="*/ 4047067 w 4047067"/>
              <a:gd name="connsiteY1" fmla="*/ 0 h 6858000"/>
              <a:gd name="connsiteX2" fmla="*/ 4047067 w 4047067"/>
              <a:gd name="connsiteY2" fmla="*/ 6858000 h 6858000"/>
              <a:gd name="connsiteX3" fmla="*/ 0 w 4047067"/>
              <a:gd name="connsiteY3" fmla="*/ 6858000 h 6858000"/>
              <a:gd name="connsiteX4" fmla="*/ 276578 w 4047067"/>
              <a:gd name="connsiteY4" fmla="*/ 1128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7067" h="6858000">
                <a:moveTo>
                  <a:pt x="276578" y="11289"/>
                </a:moveTo>
                <a:lnTo>
                  <a:pt x="4047067" y="0"/>
                </a:lnTo>
                <a:lnTo>
                  <a:pt x="4047067" y="6858000"/>
                </a:lnTo>
                <a:lnTo>
                  <a:pt x="0" y="6858000"/>
                </a:lnTo>
                <a:cubicBezTo>
                  <a:pt x="526815" y="4699941"/>
                  <a:pt x="-419571" y="2654770"/>
                  <a:pt x="276578" y="11289"/>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3C867-0817-0BE7-7761-9FD8E1A7C08D}"/>
              </a:ext>
            </a:extLst>
          </p:cNvPr>
          <p:cNvSpPr>
            <a:spLocks noGrp="1"/>
          </p:cNvSpPr>
          <p:nvPr>
            <p:ph type="title"/>
          </p:nvPr>
        </p:nvSpPr>
        <p:spPr>
          <a:xfrm>
            <a:off x="449317" y="128643"/>
            <a:ext cx="10515600" cy="775247"/>
          </a:xfrm>
        </p:spPr>
        <p:txBody>
          <a:bodyPr vert="horz" lIns="91440" tIns="45720" rIns="91440" bIns="45720" rtlCol="0" anchor="ctr">
            <a:normAutofit/>
          </a:bodyPr>
          <a:lstStyle/>
          <a:p>
            <a:r>
              <a:rPr lang="en-US" cap="small" dirty="0">
                <a:solidFill>
                  <a:srgbClr val="FFFFFF"/>
                </a:solidFill>
              </a:rPr>
              <a:t>Alignment</a:t>
            </a:r>
          </a:p>
        </p:txBody>
      </p:sp>
      <p:grpSp>
        <p:nvGrpSpPr>
          <p:cNvPr id="3" name="Group 2">
            <a:extLst>
              <a:ext uri="{FF2B5EF4-FFF2-40B4-BE49-F238E27FC236}">
                <a16:creationId xmlns:a16="http://schemas.microsoft.com/office/drawing/2014/main" id="{E548F681-22C9-8DF4-A824-E70225798461}"/>
              </a:ext>
            </a:extLst>
          </p:cNvPr>
          <p:cNvGrpSpPr/>
          <p:nvPr/>
        </p:nvGrpSpPr>
        <p:grpSpPr>
          <a:xfrm>
            <a:off x="449317" y="907261"/>
            <a:ext cx="7127846" cy="1781502"/>
            <a:chOff x="449317" y="907261"/>
            <a:chExt cx="7127846" cy="1781502"/>
          </a:xfrm>
        </p:grpSpPr>
        <p:sp>
          <p:nvSpPr>
            <p:cNvPr id="10" name="TextBox 9">
              <a:extLst>
                <a:ext uri="{FF2B5EF4-FFF2-40B4-BE49-F238E27FC236}">
                  <a16:creationId xmlns:a16="http://schemas.microsoft.com/office/drawing/2014/main" id="{26668AE4-C7C2-C021-CD26-9D726FB71B41}"/>
                </a:ext>
              </a:extLst>
            </p:cNvPr>
            <p:cNvSpPr txBox="1"/>
            <p:nvPr/>
          </p:nvSpPr>
          <p:spPr>
            <a:xfrm>
              <a:off x="449317" y="907261"/>
              <a:ext cx="7127846" cy="769441"/>
            </a:xfrm>
            <a:prstGeom prst="rect">
              <a:avLst/>
            </a:prstGeom>
            <a:noFill/>
          </p:spPr>
          <p:txBody>
            <a:bodyPr wrap="square">
              <a:spAutoFit/>
            </a:bodyPr>
            <a:lstStyle>
              <a:defPPr>
                <a:defRPr lang="en-US"/>
              </a:defPPr>
              <a:lvl2pPr marL="0" marR="0" lvl="1" indent="0">
                <a:lnSpc>
                  <a:spcPct val="100000"/>
                </a:lnSpc>
                <a:spcBef>
                  <a:spcPts val="0"/>
                </a:spcBef>
                <a:buNone/>
                <a:defRPr sz="2000" kern="100">
                  <a:solidFill>
                    <a:srgbClr val="023047"/>
                  </a:solidFill>
                  <a:effectLst/>
                  <a:ea typeface="Aptos" panose="020B0004020202020204" pitchFamily="34" charset="0"/>
                  <a:cs typeface="Times New Roman" panose="02020603050405020304" pitchFamily="18" charset="0"/>
                </a:defRPr>
              </a:lvl2pPr>
            </a:lstStyle>
            <a:p>
              <a:pPr lvl="1"/>
              <a:r>
                <a:rPr lang="en-US" sz="2400" dirty="0"/>
                <a:t>Organization</a:t>
              </a:r>
            </a:p>
            <a:p>
              <a:pPr lvl="1"/>
              <a:r>
                <a:rPr lang="en-US" kern="1200" dirty="0">
                  <a:latin typeface="+mj-lt"/>
                  <a:ea typeface="+mn-ea"/>
                  <a:cs typeface="+mn-cs"/>
                </a:rPr>
                <a:t>Makes it easier for learners to navigate and understand the content.</a:t>
              </a:r>
            </a:p>
          </p:txBody>
        </p:sp>
        <p:grpSp>
          <p:nvGrpSpPr>
            <p:cNvPr id="20" name="Group 19">
              <a:extLst>
                <a:ext uri="{FF2B5EF4-FFF2-40B4-BE49-F238E27FC236}">
                  <a16:creationId xmlns:a16="http://schemas.microsoft.com/office/drawing/2014/main" id="{8EE320ED-FC26-0D6A-D101-42034114CC67}"/>
                </a:ext>
              </a:extLst>
            </p:cNvPr>
            <p:cNvGrpSpPr/>
            <p:nvPr/>
          </p:nvGrpSpPr>
          <p:grpSpPr>
            <a:xfrm>
              <a:off x="532625" y="1774295"/>
              <a:ext cx="1327047" cy="911296"/>
              <a:chOff x="2799708" y="3824061"/>
              <a:chExt cx="1623317" cy="1114747"/>
            </a:xfrm>
          </p:grpSpPr>
          <p:sp>
            <p:nvSpPr>
              <p:cNvPr id="21" name="Rectangle 20">
                <a:extLst>
                  <a:ext uri="{FF2B5EF4-FFF2-40B4-BE49-F238E27FC236}">
                    <a16:creationId xmlns:a16="http://schemas.microsoft.com/office/drawing/2014/main" id="{0A758B9D-27D9-B9B8-6519-7CB3F293FFF7}"/>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322AAD29-AEAE-1164-C8D9-0A17116D2702}"/>
                  </a:ext>
                </a:extLst>
              </p:cNvPr>
              <p:cNvSpPr/>
              <p:nvPr/>
            </p:nvSpPr>
            <p:spPr>
              <a:xfrm>
                <a:off x="3359860" y="3937818"/>
                <a:ext cx="571927" cy="887234"/>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930EA093-C9DA-8A0C-E516-49999B81578F}"/>
                  </a:ext>
                </a:extLst>
              </p:cNvPr>
              <p:cNvSpPr/>
              <p:nvPr/>
            </p:nvSpPr>
            <p:spPr>
              <a:xfrm>
                <a:off x="4041744" y="4001852"/>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A375EFB-141D-583B-CF74-04E4780EB597}"/>
                  </a:ext>
                </a:extLst>
              </p:cNvPr>
              <p:cNvSpPr/>
              <p:nvPr/>
            </p:nvSpPr>
            <p:spPr>
              <a:xfrm>
                <a:off x="3029779" y="4093428"/>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9F2F852-C928-1182-FDFB-6C4B25BB0FE0}"/>
                  </a:ext>
                </a:extLst>
              </p:cNvPr>
              <p:cNvSpPr/>
              <p:nvPr/>
            </p:nvSpPr>
            <p:spPr>
              <a:xfrm>
                <a:off x="4040453" y="4636785"/>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A753F1F-0C06-A730-8EBD-EA33BC2A551A}"/>
                </a:ext>
              </a:extLst>
            </p:cNvPr>
            <p:cNvGrpSpPr/>
            <p:nvPr/>
          </p:nvGrpSpPr>
          <p:grpSpPr>
            <a:xfrm>
              <a:off x="2547569" y="1777467"/>
              <a:ext cx="1327047" cy="911296"/>
              <a:chOff x="2799708" y="3824061"/>
              <a:chExt cx="1623317" cy="1114747"/>
            </a:xfrm>
          </p:grpSpPr>
          <p:sp>
            <p:nvSpPr>
              <p:cNvPr id="27" name="Rectangle 26">
                <a:extLst>
                  <a:ext uri="{FF2B5EF4-FFF2-40B4-BE49-F238E27FC236}">
                    <a16:creationId xmlns:a16="http://schemas.microsoft.com/office/drawing/2014/main" id="{8AB37C2C-5AF9-F7E5-7550-A856A53B2D56}"/>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1DF2DC73-9B99-761C-43D1-6D13C195135D}"/>
                  </a:ext>
                </a:extLst>
              </p:cNvPr>
              <p:cNvSpPr/>
              <p:nvPr/>
            </p:nvSpPr>
            <p:spPr>
              <a:xfrm>
                <a:off x="2940919" y="3939893"/>
                <a:ext cx="571927" cy="887234"/>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9" name="Oval 28">
                <a:extLst>
                  <a:ext uri="{FF2B5EF4-FFF2-40B4-BE49-F238E27FC236}">
                    <a16:creationId xmlns:a16="http://schemas.microsoft.com/office/drawing/2014/main" id="{2345D5BA-FC49-93F4-1AF6-FF25BF1AD6F5}"/>
                  </a:ext>
                </a:extLst>
              </p:cNvPr>
              <p:cNvSpPr/>
              <p:nvPr/>
            </p:nvSpPr>
            <p:spPr>
              <a:xfrm>
                <a:off x="3920223" y="3977955"/>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07F4472-8756-3B57-DBF4-735692CA6B40}"/>
                  </a:ext>
                </a:extLst>
              </p:cNvPr>
              <p:cNvSpPr/>
              <p:nvPr/>
            </p:nvSpPr>
            <p:spPr>
              <a:xfrm>
                <a:off x="3913816" y="4298215"/>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39E91E4-B69F-4260-D0E0-919F40718A5D}"/>
                  </a:ext>
                </a:extLst>
              </p:cNvPr>
              <p:cNvSpPr/>
              <p:nvPr/>
            </p:nvSpPr>
            <p:spPr>
              <a:xfrm>
                <a:off x="3913816" y="4625126"/>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00CB6A23-6E9F-AE94-E290-C216E3EF4089}"/>
              </a:ext>
            </a:extLst>
          </p:cNvPr>
          <p:cNvGrpSpPr/>
          <p:nvPr/>
        </p:nvGrpSpPr>
        <p:grpSpPr>
          <a:xfrm>
            <a:off x="449317" y="2865281"/>
            <a:ext cx="6602085" cy="1776117"/>
            <a:chOff x="449317" y="2865281"/>
            <a:chExt cx="6602085" cy="1776117"/>
          </a:xfrm>
        </p:grpSpPr>
        <p:sp>
          <p:nvSpPr>
            <p:cNvPr id="11" name="TextBox 10">
              <a:extLst>
                <a:ext uri="{FF2B5EF4-FFF2-40B4-BE49-F238E27FC236}">
                  <a16:creationId xmlns:a16="http://schemas.microsoft.com/office/drawing/2014/main" id="{40B4D1D2-DF11-ABC2-48A2-5AC6726E3205}"/>
                </a:ext>
              </a:extLst>
            </p:cNvPr>
            <p:cNvSpPr txBox="1"/>
            <p:nvPr/>
          </p:nvSpPr>
          <p:spPr>
            <a:xfrm>
              <a:off x="449317" y="2865281"/>
              <a:ext cx="6602085" cy="769441"/>
            </a:xfrm>
            <a:prstGeom prst="rect">
              <a:avLst/>
            </a:prstGeom>
            <a:noFill/>
          </p:spPr>
          <p:txBody>
            <a:bodyPr wrap="square">
              <a:spAutoFit/>
            </a:bodyPr>
            <a:lstStyle/>
            <a:p>
              <a:pPr marL="0" lvl="1"/>
              <a:r>
                <a:rPr lang="en-US" sz="2400" kern="100" dirty="0">
                  <a:solidFill>
                    <a:srgbClr val="023047"/>
                  </a:solidFill>
                  <a:cs typeface="Times New Roman" panose="02020603050405020304" pitchFamily="18" charset="0"/>
                </a:rPr>
                <a:t>Balance</a:t>
              </a:r>
            </a:p>
            <a:p>
              <a:pPr marL="0" lvl="1"/>
              <a:r>
                <a:rPr lang="en-US" sz="2000" dirty="0">
                  <a:solidFill>
                    <a:srgbClr val="023047"/>
                  </a:solidFill>
                  <a:latin typeface="+mj-lt"/>
                </a:rPr>
                <a:t>Help maintain focus on what’s important. </a:t>
              </a:r>
            </a:p>
          </p:txBody>
        </p:sp>
        <p:grpSp>
          <p:nvGrpSpPr>
            <p:cNvPr id="19" name="Group 18">
              <a:extLst>
                <a:ext uri="{FF2B5EF4-FFF2-40B4-BE49-F238E27FC236}">
                  <a16:creationId xmlns:a16="http://schemas.microsoft.com/office/drawing/2014/main" id="{951071F3-648F-435D-9F6E-DD3E3906762F}"/>
                </a:ext>
              </a:extLst>
            </p:cNvPr>
            <p:cNvGrpSpPr/>
            <p:nvPr/>
          </p:nvGrpSpPr>
          <p:grpSpPr>
            <a:xfrm>
              <a:off x="532625" y="3730102"/>
              <a:ext cx="1327047" cy="911296"/>
              <a:chOff x="2799708" y="3824061"/>
              <a:chExt cx="1623317" cy="1114747"/>
            </a:xfrm>
          </p:grpSpPr>
          <p:sp>
            <p:nvSpPr>
              <p:cNvPr id="14" name="Rectangle 13">
                <a:extLst>
                  <a:ext uri="{FF2B5EF4-FFF2-40B4-BE49-F238E27FC236}">
                    <a16:creationId xmlns:a16="http://schemas.microsoft.com/office/drawing/2014/main" id="{60FEF059-4E3D-E7CC-38D9-BB300BA7FADA}"/>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86594461-CA52-B539-BAF7-7129907CE4F9}"/>
                  </a:ext>
                </a:extLst>
              </p:cNvPr>
              <p:cNvSpPr/>
              <p:nvPr/>
            </p:nvSpPr>
            <p:spPr>
              <a:xfrm>
                <a:off x="2982931" y="3950415"/>
                <a:ext cx="571927" cy="887234"/>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1E408195-104B-E2D0-C9B5-F8DE94CE5C40}"/>
                  </a:ext>
                </a:extLst>
              </p:cNvPr>
              <p:cNvSpPr/>
              <p:nvPr/>
            </p:nvSpPr>
            <p:spPr>
              <a:xfrm>
                <a:off x="3894667" y="3999570"/>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873DFB1-937D-5B87-C07C-407C0A4FEB2D}"/>
                  </a:ext>
                </a:extLst>
              </p:cNvPr>
              <p:cNvSpPr/>
              <p:nvPr/>
            </p:nvSpPr>
            <p:spPr>
              <a:xfrm>
                <a:off x="3894667" y="4277101"/>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7530A9-3989-82D2-F3D9-9B183D3510F2}"/>
                  </a:ext>
                </a:extLst>
              </p:cNvPr>
              <p:cNvSpPr/>
              <p:nvPr/>
            </p:nvSpPr>
            <p:spPr>
              <a:xfrm>
                <a:off x="3888950" y="4568444"/>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346E5DA-E50C-C5A8-0976-CA4A9D683677}"/>
                </a:ext>
              </a:extLst>
            </p:cNvPr>
            <p:cNvGrpSpPr/>
            <p:nvPr/>
          </p:nvGrpSpPr>
          <p:grpSpPr>
            <a:xfrm>
              <a:off x="2228415" y="3730101"/>
              <a:ext cx="1327047" cy="911296"/>
              <a:chOff x="2799708" y="3824061"/>
              <a:chExt cx="1623317" cy="1114747"/>
            </a:xfrm>
          </p:grpSpPr>
          <p:sp>
            <p:nvSpPr>
              <p:cNvPr id="33" name="Rectangle 32">
                <a:extLst>
                  <a:ext uri="{FF2B5EF4-FFF2-40B4-BE49-F238E27FC236}">
                    <a16:creationId xmlns:a16="http://schemas.microsoft.com/office/drawing/2014/main" id="{6D629BE7-1CFE-C58C-743F-A4431ABA431D}"/>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9942D6E8-8A4E-0CF2-5183-057CED7A761A}"/>
                  </a:ext>
                </a:extLst>
              </p:cNvPr>
              <p:cNvSpPr/>
              <p:nvPr/>
            </p:nvSpPr>
            <p:spPr>
              <a:xfrm>
                <a:off x="2818533" y="3833483"/>
                <a:ext cx="610116" cy="1105324"/>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6908A568-2B48-3CA4-3C8F-F8C82A97C231}"/>
                  </a:ext>
                </a:extLst>
              </p:cNvPr>
              <p:cNvSpPr/>
              <p:nvPr/>
            </p:nvSpPr>
            <p:spPr>
              <a:xfrm>
                <a:off x="3833138" y="3971995"/>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D8E5CC8-484E-5027-193A-4E0C4128EEA8}"/>
                  </a:ext>
                </a:extLst>
              </p:cNvPr>
              <p:cNvSpPr/>
              <p:nvPr/>
            </p:nvSpPr>
            <p:spPr>
              <a:xfrm>
                <a:off x="3832100" y="4277101"/>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6206EFC-F8D9-D391-19AA-4118B2727602}"/>
                  </a:ext>
                </a:extLst>
              </p:cNvPr>
              <p:cNvSpPr/>
              <p:nvPr/>
            </p:nvSpPr>
            <p:spPr>
              <a:xfrm>
                <a:off x="3838828" y="4605299"/>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8E55E5AA-086E-5139-4603-5C9C8173D3B6}"/>
                </a:ext>
              </a:extLst>
            </p:cNvPr>
            <p:cNvGrpSpPr/>
            <p:nvPr/>
          </p:nvGrpSpPr>
          <p:grpSpPr>
            <a:xfrm>
              <a:off x="4097190" y="3730101"/>
              <a:ext cx="1327047" cy="911296"/>
              <a:chOff x="2799708" y="3824061"/>
              <a:chExt cx="1623317" cy="1114747"/>
            </a:xfrm>
          </p:grpSpPr>
          <p:sp>
            <p:nvSpPr>
              <p:cNvPr id="39" name="Rectangle 38">
                <a:extLst>
                  <a:ext uri="{FF2B5EF4-FFF2-40B4-BE49-F238E27FC236}">
                    <a16:creationId xmlns:a16="http://schemas.microsoft.com/office/drawing/2014/main" id="{1834EB32-5581-44CE-0C9E-6309A8D619B8}"/>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126E096F-6F58-F30F-FFBA-4C1CBCC2247A}"/>
                  </a:ext>
                </a:extLst>
              </p:cNvPr>
              <p:cNvSpPr/>
              <p:nvPr/>
            </p:nvSpPr>
            <p:spPr>
              <a:xfrm>
                <a:off x="2818533" y="4605299"/>
                <a:ext cx="1604492" cy="333508"/>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Oval 40">
                <a:extLst>
                  <a:ext uri="{FF2B5EF4-FFF2-40B4-BE49-F238E27FC236}">
                    <a16:creationId xmlns:a16="http://schemas.microsoft.com/office/drawing/2014/main" id="{3E650A1A-F35F-FFBE-9604-56CB776C5E06}"/>
                  </a:ext>
                </a:extLst>
              </p:cNvPr>
              <p:cNvSpPr/>
              <p:nvPr/>
            </p:nvSpPr>
            <p:spPr>
              <a:xfrm>
                <a:off x="3937580" y="4060010"/>
                <a:ext cx="279636" cy="2796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BABD262-0E5A-E05D-890F-7FA79BE6198C}"/>
                  </a:ext>
                </a:extLst>
              </p:cNvPr>
              <p:cNvSpPr/>
              <p:nvPr/>
            </p:nvSpPr>
            <p:spPr>
              <a:xfrm>
                <a:off x="3498938" y="4072899"/>
                <a:ext cx="279636" cy="2796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8FF983B-DDE8-9B78-FF5F-BE8BB4F07578}"/>
                  </a:ext>
                </a:extLst>
              </p:cNvPr>
              <p:cNvSpPr/>
              <p:nvPr/>
            </p:nvSpPr>
            <p:spPr>
              <a:xfrm>
                <a:off x="3060296" y="4073727"/>
                <a:ext cx="279636" cy="2796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 name="Group 5">
            <a:extLst>
              <a:ext uri="{FF2B5EF4-FFF2-40B4-BE49-F238E27FC236}">
                <a16:creationId xmlns:a16="http://schemas.microsoft.com/office/drawing/2014/main" id="{196BE597-FA52-6E44-9472-664DD153C4A0}"/>
              </a:ext>
            </a:extLst>
          </p:cNvPr>
          <p:cNvGrpSpPr/>
          <p:nvPr/>
        </p:nvGrpSpPr>
        <p:grpSpPr>
          <a:xfrm>
            <a:off x="427662" y="4899378"/>
            <a:ext cx="7663542" cy="1802329"/>
            <a:chOff x="427662" y="4899378"/>
            <a:chExt cx="7663542" cy="1802329"/>
          </a:xfrm>
        </p:grpSpPr>
        <p:sp>
          <p:nvSpPr>
            <p:cNvPr id="9" name="Content Placeholder 2">
              <a:extLst>
                <a:ext uri="{FF2B5EF4-FFF2-40B4-BE49-F238E27FC236}">
                  <a16:creationId xmlns:a16="http://schemas.microsoft.com/office/drawing/2014/main" id="{46FD8DAC-669F-B605-73AF-89A6D0B72314}"/>
                </a:ext>
              </a:extLst>
            </p:cNvPr>
            <p:cNvSpPr txBox="1">
              <a:spLocks/>
            </p:cNvSpPr>
            <p:nvPr/>
          </p:nvSpPr>
          <p:spPr>
            <a:xfrm>
              <a:off x="427662" y="4899378"/>
              <a:ext cx="7663542" cy="76944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Font typeface="Arial" panose="020B0604020202020204" pitchFamily="34" charset="0"/>
                <a:buNone/>
              </a:pPr>
              <a:r>
                <a:rPr lang="en-US" kern="100" dirty="0">
                  <a:solidFill>
                    <a:srgbClr val="023047"/>
                  </a:solidFill>
                  <a:cs typeface="Times New Roman" panose="02020603050405020304" pitchFamily="18" charset="0"/>
                </a:rPr>
                <a:t>Visual Flow</a:t>
              </a:r>
            </a:p>
            <a:p>
              <a:pPr marL="0" lvl="1" indent="0">
                <a:lnSpc>
                  <a:spcPct val="100000"/>
                </a:lnSpc>
                <a:spcBef>
                  <a:spcPts val="0"/>
                </a:spcBef>
                <a:buFont typeface="Arial" panose="020B0604020202020204" pitchFamily="34" charset="0"/>
                <a:buNone/>
              </a:pPr>
              <a:r>
                <a:rPr lang="en-US" sz="2000" dirty="0">
                  <a:solidFill>
                    <a:srgbClr val="023047"/>
                  </a:solidFill>
                  <a:latin typeface="+mj-lt"/>
                </a:rPr>
                <a:t>Directs the user’s attention and helps to view the information in the correct order.</a:t>
              </a:r>
            </a:p>
          </p:txBody>
        </p:sp>
        <p:grpSp>
          <p:nvGrpSpPr>
            <p:cNvPr id="44" name="Group 43">
              <a:extLst>
                <a:ext uri="{FF2B5EF4-FFF2-40B4-BE49-F238E27FC236}">
                  <a16:creationId xmlns:a16="http://schemas.microsoft.com/office/drawing/2014/main" id="{CAD9254F-57BB-921F-6061-E64EEE0E5A8B}"/>
                </a:ext>
              </a:extLst>
            </p:cNvPr>
            <p:cNvGrpSpPr/>
            <p:nvPr/>
          </p:nvGrpSpPr>
          <p:grpSpPr>
            <a:xfrm>
              <a:off x="560792" y="5775007"/>
              <a:ext cx="1327047" cy="911296"/>
              <a:chOff x="2799708" y="3824061"/>
              <a:chExt cx="1623317" cy="1114747"/>
            </a:xfrm>
          </p:grpSpPr>
          <p:sp>
            <p:nvSpPr>
              <p:cNvPr id="45" name="Rectangle 44">
                <a:extLst>
                  <a:ext uri="{FF2B5EF4-FFF2-40B4-BE49-F238E27FC236}">
                    <a16:creationId xmlns:a16="http://schemas.microsoft.com/office/drawing/2014/main" id="{F014996E-ABD8-2549-4BCF-E102C18D2E59}"/>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a:extLst>
                  <a:ext uri="{FF2B5EF4-FFF2-40B4-BE49-F238E27FC236}">
                    <a16:creationId xmlns:a16="http://schemas.microsoft.com/office/drawing/2014/main" id="{265A13BA-A913-FF2D-245C-28D114539FBF}"/>
                  </a:ext>
                </a:extLst>
              </p:cNvPr>
              <p:cNvSpPr/>
              <p:nvPr/>
            </p:nvSpPr>
            <p:spPr>
              <a:xfrm>
                <a:off x="2818533" y="3833483"/>
                <a:ext cx="610116" cy="1105324"/>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Oval 46">
                <a:extLst>
                  <a:ext uri="{FF2B5EF4-FFF2-40B4-BE49-F238E27FC236}">
                    <a16:creationId xmlns:a16="http://schemas.microsoft.com/office/drawing/2014/main" id="{59DECE2D-6BA3-5404-B6BC-D1BB46BE60B1}"/>
                  </a:ext>
                </a:extLst>
              </p:cNvPr>
              <p:cNvSpPr/>
              <p:nvPr/>
            </p:nvSpPr>
            <p:spPr>
              <a:xfrm>
                <a:off x="3833138" y="3971995"/>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0D57EBF-8022-DFA7-F2FC-DF537192A5B6}"/>
                  </a:ext>
                </a:extLst>
              </p:cNvPr>
              <p:cNvSpPr/>
              <p:nvPr/>
            </p:nvSpPr>
            <p:spPr>
              <a:xfrm>
                <a:off x="3832100" y="4277101"/>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6C4B905-C0ED-0F58-0C05-15C71C708D84}"/>
                  </a:ext>
                </a:extLst>
              </p:cNvPr>
              <p:cNvSpPr/>
              <p:nvPr/>
            </p:nvSpPr>
            <p:spPr>
              <a:xfrm>
                <a:off x="3838828" y="4605299"/>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AA573D8A-65CE-A41F-C731-1F906020D267}"/>
                </a:ext>
              </a:extLst>
            </p:cNvPr>
            <p:cNvGrpSpPr/>
            <p:nvPr/>
          </p:nvGrpSpPr>
          <p:grpSpPr>
            <a:xfrm>
              <a:off x="2579396" y="5782709"/>
              <a:ext cx="1327047" cy="911296"/>
              <a:chOff x="2799708" y="3824061"/>
              <a:chExt cx="1623317" cy="1114747"/>
            </a:xfrm>
          </p:grpSpPr>
          <p:sp>
            <p:nvSpPr>
              <p:cNvPr id="51" name="Rectangle 50">
                <a:extLst>
                  <a:ext uri="{FF2B5EF4-FFF2-40B4-BE49-F238E27FC236}">
                    <a16:creationId xmlns:a16="http://schemas.microsoft.com/office/drawing/2014/main" id="{9BFF2022-C298-650E-2DAC-C3AC88CB8C3C}"/>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873E304B-542D-F98A-4FA5-E223A18EC173}"/>
                  </a:ext>
                </a:extLst>
              </p:cNvPr>
              <p:cNvSpPr/>
              <p:nvPr/>
            </p:nvSpPr>
            <p:spPr>
              <a:xfrm>
                <a:off x="3794085" y="3833483"/>
                <a:ext cx="610116" cy="1105324"/>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Oval 52">
                <a:extLst>
                  <a:ext uri="{FF2B5EF4-FFF2-40B4-BE49-F238E27FC236}">
                    <a16:creationId xmlns:a16="http://schemas.microsoft.com/office/drawing/2014/main" id="{356E9A33-5A76-FD0F-6351-ED05698C6169}"/>
                  </a:ext>
                </a:extLst>
              </p:cNvPr>
              <p:cNvSpPr/>
              <p:nvPr/>
            </p:nvSpPr>
            <p:spPr>
              <a:xfrm>
                <a:off x="3204432" y="3962574"/>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026BF283-F788-667A-FE5C-B7E37967559A}"/>
                  </a:ext>
                </a:extLst>
              </p:cNvPr>
              <p:cNvSpPr/>
              <p:nvPr/>
            </p:nvSpPr>
            <p:spPr>
              <a:xfrm>
                <a:off x="3203393" y="4267679"/>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CD732F7-AC41-F7FD-0473-9C41E77A1B98}"/>
                  </a:ext>
                </a:extLst>
              </p:cNvPr>
              <p:cNvSpPr/>
              <p:nvPr/>
            </p:nvSpPr>
            <p:spPr>
              <a:xfrm>
                <a:off x="3210121" y="4595877"/>
                <a:ext cx="208668" cy="2086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A00C6E8E-89A6-ACB4-D700-6AE76A4831FF}"/>
                </a:ext>
              </a:extLst>
            </p:cNvPr>
            <p:cNvGrpSpPr/>
            <p:nvPr/>
          </p:nvGrpSpPr>
          <p:grpSpPr>
            <a:xfrm>
              <a:off x="4368197" y="5790411"/>
              <a:ext cx="1327047" cy="911296"/>
              <a:chOff x="2799708" y="3824061"/>
              <a:chExt cx="1623317" cy="1114747"/>
            </a:xfrm>
          </p:grpSpPr>
          <p:sp>
            <p:nvSpPr>
              <p:cNvPr id="57" name="Rectangle 56">
                <a:extLst>
                  <a:ext uri="{FF2B5EF4-FFF2-40B4-BE49-F238E27FC236}">
                    <a16:creationId xmlns:a16="http://schemas.microsoft.com/office/drawing/2014/main" id="{B1D69770-17E9-9A12-5720-74317BDB269B}"/>
                  </a:ext>
                </a:extLst>
              </p:cNvPr>
              <p:cNvSpPr/>
              <p:nvPr/>
            </p:nvSpPr>
            <p:spPr>
              <a:xfrm>
                <a:off x="2799708" y="3824061"/>
                <a:ext cx="1623317" cy="1114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8" name="Rectangle 57">
                <a:extLst>
                  <a:ext uri="{FF2B5EF4-FFF2-40B4-BE49-F238E27FC236}">
                    <a16:creationId xmlns:a16="http://schemas.microsoft.com/office/drawing/2014/main" id="{18E080F4-0BBE-4431-F9B1-E6323D537531}"/>
                  </a:ext>
                </a:extLst>
              </p:cNvPr>
              <p:cNvSpPr/>
              <p:nvPr/>
            </p:nvSpPr>
            <p:spPr>
              <a:xfrm>
                <a:off x="2818533" y="4605299"/>
                <a:ext cx="1604492" cy="333508"/>
              </a:xfrm>
              <a:prstGeom prst="rect">
                <a:avLst/>
              </a:prstGeom>
              <a:solidFill>
                <a:srgbClr val="02304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Oval 58">
                <a:extLst>
                  <a:ext uri="{FF2B5EF4-FFF2-40B4-BE49-F238E27FC236}">
                    <a16:creationId xmlns:a16="http://schemas.microsoft.com/office/drawing/2014/main" id="{1F561C8B-3BE6-ADDD-203A-502E174145CC}"/>
                  </a:ext>
                </a:extLst>
              </p:cNvPr>
              <p:cNvSpPr/>
              <p:nvPr/>
            </p:nvSpPr>
            <p:spPr>
              <a:xfrm>
                <a:off x="3937580" y="4060010"/>
                <a:ext cx="279636" cy="2796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7A4CDF42-0DF8-9946-13D3-95F4AEC8F89E}"/>
                  </a:ext>
                </a:extLst>
              </p:cNvPr>
              <p:cNvSpPr/>
              <p:nvPr/>
            </p:nvSpPr>
            <p:spPr>
              <a:xfrm>
                <a:off x="3498938" y="4072899"/>
                <a:ext cx="279636" cy="2796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510153E-707C-F461-D15C-04C8972C415B}"/>
                  </a:ext>
                </a:extLst>
              </p:cNvPr>
              <p:cNvSpPr/>
              <p:nvPr/>
            </p:nvSpPr>
            <p:spPr>
              <a:xfrm>
                <a:off x="3060296" y="4073727"/>
                <a:ext cx="279636" cy="2796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Freeform: Shape 63">
              <a:extLst>
                <a:ext uri="{FF2B5EF4-FFF2-40B4-BE49-F238E27FC236}">
                  <a16:creationId xmlns:a16="http://schemas.microsoft.com/office/drawing/2014/main" id="{B8AA9920-1355-7758-CA65-C8ACF6EF9414}"/>
                </a:ext>
              </a:extLst>
            </p:cNvPr>
            <p:cNvSpPr/>
            <p:nvPr/>
          </p:nvSpPr>
          <p:spPr>
            <a:xfrm>
              <a:off x="642135" y="5871681"/>
              <a:ext cx="1006867" cy="688369"/>
            </a:xfrm>
            <a:custGeom>
              <a:avLst/>
              <a:gdLst>
                <a:gd name="connsiteX0" fmla="*/ 0 w 1006867"/>
                <a:gd name="connsiteY0" fmla="*/ 5137 h 678094"/>
                <a:gd name="connsiteX1" fmla="*/ 339047 w 1006867"/>
                <a:gd name="connsiteY1" fmla="*/ 0 h 678094"/>
                <a:gd name="connsiteX2" fmla="*/ 35959 w 1006867"/>
                <a:gd name="connsiteY2" fmla="*/ 678094 h 678094"/>
                <a:gd name="connsiteX3" fmla="*/ 344184 w 1006867"/>
                <a:gd name="connsiteY3" fmla="*/ 662683 h 678094"/>
                <a:gd name="connsiteX4" fmla="*/ 719191 w 1006867"/>
                <a:gd name="connsiteY4" fmla="*/ 97604 h 678094"/>
                <a:gd name="connsiteX5" fmla="*/ 1001730 w 1006867"/>
                <a:gd name="connsiteY5" fmla="*/ 97604 h 678094"/>
                <a:gd name="connsiteX6" fmla="*/ 724328 w 1006867"/>
                <a:gd name="connsiteY6" fmla="*/ 369870 h 678094"/>
                <a:gd name="connsiteX7" fmla="*/ 996593 w 1006867"/>
                <a:gd name="connsiteY7" fmla="*/ 369870 h 678094"/>
                <a:gd name="connsiteX8" fmla="*/ 714054 w 1006867"/>
                <a:gd name="connsiteY8" fmla="*/ 631861 h 678094"/>
                <a:gd name="connsiteX9" fmla="*/ 1006867 w 1006867"/>
                <a:gd name="connsiteY9" fmla="*/ 647272 h 678094"/>
                <a:gd name="connsiteX0" fmla="*/ 0 w 1006867"/>
                <a:gd name="connsiteY0" fmla="*/ 5137 h 688369"/>
                <a:gd name="connsiteX1" fmla="*/ 339047 w 1006867"/>
                <a:gd name="connsiteY1" fmla="*/ 0 h 688369"/>
                <a:gd name="connsiteX2" fmla="*/ 35959 w 1006867"/>
                <a:gd name="connsiteY2" fmla="*/ 678094 h 688369"/>
                <a:gd name="connsiteX3" fmla="*/ 318498 w 1006867"/>
                <a:gd name="connsiteY3" fmla="*/ 688369 h 688369"/>
                <a:gd name="connsiteX4" fmla="*/ 719191 w 1006867"/>
                <a:gd name="connsiteY4" fmla="*/ 97604 h 688369"/>
                <a:gd name="connsiteX5" fmla="*/ 1001730 w 1006867"/>
                <a:gd name="connsiteY5" fmla="*/ 97604 h 688369"/>
                <a:gd name="connsiteX6" fmla="*/ 724328 w 1006867"/>
                <a:gd name="connsiteY6" fmla="*/ 369870 h 688369"/>
                <a:gd name="connsiteX7" fmla="*/ 996593 w 1006867"/>
                <a:gd name="connsiteY7" fmla="*/ 369870 h 688369"/>
                <a:gd name="connsiteX8" fmla="*/ 714054 w 1006867"/>
                <a:gd name="connsiteY8" fmla="*/ 631861 h 688369"/>
                <a:gd name="connsiteX9" fmla="*/ 1006867 w 1006867"/>
                <a:gd name="connsiteY9" fmla="*/ 647272 h 688369"/>
                <a:gd name="connsiteX0" fmla="*/ 0 w 1006867"/>
                <a:gd name="connsiteY0" fmla="*/ 5137 h 678094"/>
                <a:gd name="connsiteX1" fmla="*/ 339047 w 1006867"/>
                <a:gd name="connsiteY1" fmla="*/ 0 h 678094"/>
                <a:gd name="connsiteX2" fmla="*/ 35959 w 1006867"/>
                <a:gd name="connsiteY2" fmla="*/ 678094 h 678094"/>
                <a:gd name="connsiteX3" fmla="*/ 339046 w 1006867"/>
                <a:gd name="connsiteY3" fmla="*/ 667821 h 678094"/>
                <a:gd name="connsiteX4" fmla="*/ 719191 w 1006867"/>
                <a:gd name="connsiteY4" fmla="*/ 97604 h 678094"/>
                <a:gd name="connsiteX5" fmla="*/ 1001730 w 1006867"/>
                <a:gd name="connsiteY5" fmla="*/ 97604 h 678094"/>
                <a:gd name="connsiteX6" fmla="*/ 724328 w 1006867"/>
                <a:gd name="connsiteY6" fmla="*/ 369870 h 678094"/>
                <a:gd name="connsiteX7" fmla="*/ 996593 w 1006867"/>
                <a:gd name="connsiteY7" fmla="*/ 369870 h 678094"/>
                <a:gd name="connsiteX8" fmla="*/ 714054 w 1006867"/>
                <a:gd name="connsiteY8" fmla="*/ 631861 h 678094"/>
                <a:gd name="connsiteX9" fmla="*/ 1006867 w 1006867"/>
                <a:gd name="connsiteY9" fmla="*/ 647272 h 678094"/>
                <a:gd name="connsiteX0" fmla="*/ 0 w 1006867"/>
                <a:gd name="connsiteY0" fmla="*/ 5137 h 688369"/>
                <a:gd name="connsiteX1" fmla="*/ 339047 w 1006867"/>
                <a:gd name="connsiteY1" fmla="*/ 0 h 688369"/>
                <a:gd name="connsiteX2" fmla="*/ 35959 w 1006867"/>
                <a:gd name="connsiteY2" fmla="*/ 678094 h 688369"/>
                <a:gd name="connsiteX3" fmla="*/ 333909 w 1006867"/>
                <a:gd name="connsiteY3" fmla="*/ 688369 h 688369"/>
                <a:gd name="connsiteX4" fmla="*/ 719191 w 1006867"/>
                <a:gd name="connsiteY4" fmla="*/ 97604 h 688369"/>
                <a:gd name="connsiteX5" fmla="*/ 1001730 w 1006867"/>
                <a:gd name="connsiteY5" fmla="*/ 97604 h 688369"/>
                <a:gd name="connsiteX6" fmla="*/ 724328 w 1006867"/>
                <a:gd name="connsiteY6" fmla="*/ 369870 h 688369"/>
                <a:gd name="connsiteX7" fmla="*/ 996593 w 1006867"/>
                <a:gd name="connsiteY7" fmla="*/ 369870 h 688369"/>
                <a:gd name="connsiteX8" fmla="*/ 714054 w 1006867"/>
                <a:gd name="connsiteY8" fmla="*/ 631861 h 688369"/>
                <a:gd name="connsiteX9" fmla="*/ 1006867 w 1006867"/>
                <a:gd name="connsiteY9" fmla="*/ 647272 h 6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6867" h="688369">
                  <a:moveTo>
                    <a:pt x="0" y="5137"/>
                  </a:moveTo>
                  <a:lnTo>
                    <a:pt x="339047" y="0"/>
                  </a:lnTo>
                  <a:lnTo>
                    <a:pt x="35959" y="678094"/>
                  </a:lnTo>
                  <a:lnTo>
                    <a:pt x="333909" y="688369"/>
                  </a:lnTo>
                  <a:lnTo>
                    <a:pt x="719191" y="97604"/>
                  </a:lnTo>
                  <a:lnTo>
                    <a:pt x="1001730" y="97604"/>
                  </a:lnTo>
                  <a:lnTo>
                    <a:pt x="724328" y="369870"/>
                  </a:lnTo>
                  <a:lnTo>
                    <a:pt x="996593" y="369870"/>
                  </a:lnTo>
                  <a:lnTo>
                    <a:pt x="714054" y="631861"/>
                  </a:lnTo>
                  <a:lnTo>
                    <a:pt x="1006867" y="647272"/>
                  </a:lnTo>
                </a:path>
              </a:pathLst>
            </a:custGeom>
            <a:noFill/>
            <a:ln>
              <a:solidFill>
                <a:srgbClr val="FF00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A878830D-7E2A-42C6-D7D4-283A4369273C}"/>
                </a:ext>
              </a:extLst>
            </p:cNvPr>
            <p:cNvSpPr/>
            <p:nvPr/>
          </p:nvSpPr>
          <p:spPr>
            <a:xfrm>
              <a:off x="2835667" y="5902503"/>
              <a:ext cx="991457" cy="678095"/>
            </a:xfrm>
            <a:custGeom>
              <a:avLst/>
              <a:gdLst>
                <a:gd name="connsiteX0" fmla="*/ 0 w 991457"/>
                <a:gd name="connsiteY0" fmla="*/ 71919 h 678095"/>
                <a:gd name="connsiteX1" fmla="*/ 328773 w 991457"/>
                <a:gd name="connsiteY1" fmla="*/ 61645 h 678095"/>
                <a:gd name="connsiteX2" fmla="*/ 20549 w 991457"/>
                <a:gd name="connsiteY2" fmla="*/ 333910 h 678095"/>
                <a:gd name="connsiteX3" fmla="*/ 323636 w 991457"/>
                <a:gd name="connsiteY3" fmla="*/ 323636 h 678095"/>
                <a:gd name="connsiteX4" fmla="*/ 25686 w 991457"/>
                <a:gd name="connsiteY4" fmla="*/ 606176 h 678095"/>
                <a:gd name="connsiteX5" fmla="*/ 328773 w 991457"/>
                <a:gd name="connsiteY5" fmla="*/ 606176 h 678095"/>
                <a:gd name="connsiteX6" fmla="*/ 636998 w 991457"/>
                <a:gd name="connsiteY6" fmla="*/ 10275 h 678095"/>
                <a:gd name="connsiteX7" fmla="*/ 991457 w 991457"/>
                <a:gd name="connsiteY7" fmla="*/ 0 h 678095"/>
                <a:gd name="connsiteX8" fmla="*/ 626724 w 991457"/>
                <a:gd name="connsiteY8" fmla="*/ 678095 h 678095"/>
                <a:gd name="connsiteX9" fmla="*/ 986320 w 991457"/>
                <a:gd name="connsiteY9" fmla="*/ 678095 h 67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1457" h="678095">
                  <a:moveTo>
                    <a:pt x="0" y="71919"/>
                  </a:moveTo>
                  <a:lnTo>
                    <a:pt x="328773" y="61645"/>
                  </a:lnTo>
                  <a:lnTo>
                    <a:pt x="20549" y="333910"/>
                  </a:lnTo>
                  <a:lnTo>
                    <a:pt x="323636" y="323636"/>
                  </a:lnTo>
                  <a:lnTo>
                    <a:pt x="25686" y="606176"/>
                  </a:lnTo>
                  <a:lnTo>
                    <a:pt x="328773" y="606176"/>
                  </a:lnTo>
                  <a:lnTo>
                    <a:pt x="636998" y="10275"/>
                  </a:lnTo>
                  <a:lnTo>
                    <a:pt x="991457" y="0"/>
                  </a:lnTo>
                  <a:lnTo>
                    <a:pt x="626724" y="678095"/>
                  </a:lnTo>
                  <a:lnTo>
                    <a:pt x="986320" y="678095"/>
                  </a:lnTo>
                </a:path>
              </a:pathLst>
            </a:custGeom>
            <a:noFill/>
            <a:ln>
              <a:solidFill>
                <a:srgbClr val="FF00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5C8A4D85-797D-1602-3873-0BAFE5A82DFE}"/>
                </a:ext>
              </a:extLst>
            </p:cNvPr>
            <p:cNvSpPr/>
            <p:nvPr/>
          </p:nvSpPr>
          <p:spPr>
            <a:xfrm>
              <a:off x="4510355" y="6102849"/>
              <a:ext cx="1058238" cy="446926"/>
            </a:xfrm>
            <a:custGeom>
              <a:avLst/>
              <a:gdLst>
                <a:gd name="connsiteX0" fmla="*/ 0 w 1058238"/>
                <a:gd name="connsiteY0" fmla="*/ 5138 h 446926"/>
                <a:gd name="connsiteX1" fmla="*/ 1058238 w 1058238"/>
                <a:gd name="connsiteY1" fmla="*/ 0 h 446926"/>
                <a:gd name="connsiteX2" fmla="*/ 61645 w 1058238"/>
                <a:gd name="connsiteY2" fmla="*/ 446926 h 446926"/>
                <a:gd name="connsiteX3" fmla="*/ 1037690 w 1058238"/>
                <a:gd name="connsiteY3" fmla="*/ 446926 h 446926"/>
              </a:gdLst>
              <a:ahLst/>
              <a:cxnLst>
                <a:cxn ang="0">
                  <a:pos x="connsiteX0" y="connsiteY0"/>
                </a:cxn>
                <a:cxn ang="0">
                  <a:pos x="connsiteX1" y="connsiteY1"/>
                </a:cxn>
                <a:cxn ang="0">
                  <a:pos x="connsiteX2" y="connsiteY2"/>
                </a:cxn>
                <a:cxn ang="0">
                  <a:pos x="connsiteX3" y="connsiteY3"/>
                </a:cxn>
              </a:cxnLst>
              <a:rect l="l" t="t" r="r" b="b"/>
              <a:pathLst>
                <a:path w="1058238" h="446926">
                  <a:moveTo>
                    <a:pt x="0" y="5138"/>
                  </a:moveTo>
                  <a:lnTo>
                    <a:pt x="1058238" y="0"/>
                  </a:lnTo>
                  <a:lnTo>
                    <a:pt x="61645" y="446926"/>
                  </a:lnTo>
                  <a:lnTo>
                    <a:pt x="1037690" y="446926"/>
                  </a:lnTo>
                </a:path>
              </a:pathLst>
            </a:custGeom>
            <a:noFill/>
            <a:ln>
              <a:solidFill>
                <a:srgbClr val="FF00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069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8CA14-1DBC-9110-075A-2505EFE5B51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6F2866-872F-DF9F-DD89-743646868532}"/>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8E82F-F9A3-DBF0-7DBD-54EE95AA194C}"/>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3</a:t>
            </a:r>
          </a:p>
        </p:txBody>
      </p:sp>
      <p:sp>
        <p:nvSpPr>
          <p:cNvPr id="9" name="Content Placeholder 2">
            <a:extLst>
              <a:ext uri="{FF2B5EF4-FFF2-40B4-BE49-F238E27FC236}">
                <a16:creationId xmlns:a16="http://schemas.microsoft.com/office/drawing/2014/main" id="{06F44A36-0D5B-FF72-7E34-EA6DC93C4C0C}"/>
              </a:ext>
            </a:extLst>
          </p:cNvPr>
          <p:cNvSpPr>
            <a:spLocks noGrp="1"/>
          </p:cNvSpPr>
          <p:nvPr>
            <p:ph idx="1"/>
          </p:nvPr>
        </p:nvSpPr>
        <p:spPr>
          <a:xfrm>
            <a:off x="8111067" y="1530848"/>
            <a:ext cx="3987800" cy="1345915"/>
          </a:xfrm>
        </p:spPr>
        <p:txBody>
          <a:bodyPr>
            <a:normAutofit/>
          </a:bodyPr>
          <a:lstStyle/>
          <a:p>
            <a:pPr marL="0" indent="0">
              <a:buNone/>
            </a:pPr>
            <a:r>
              <a:rPr lang="en-US" sz="2400" dirty="0"/>
              <a:t>Is the information /images /graphics organized?</a:t>
            </a:r>
          </a:p>
        </p:txBody>
      </p:sp>
      <p:sp>
        <p:nvSpPr>
          <p:cNvPr id="12" name="Content Placeholder 2">
            <a:extLst>
              <a:ext uri="{FF2B5EF4-FFF2-40B4-BE49-F238E27FC236}">
                <a16:creationId xmlns:a16="http://schemas.microsoft.com/office/drawing/2014/main" id="{207C6B7B-F07D-3BBA-006D-B6013E46D9C4}"/>
              </a:ext>
            </a:extLst>
          </p:cNvPr>
          <p:cNvSpPr txBox="1">
            <a:spLocks/>
          </p:cNvSpPr>
          <p:nvPr/>
        </p:nvSpPr>
        <p:spPr>
          <a:xfrm>
            <a:off x="8111067" y="3336191"/>
            <a:ext cx="3987800" cy="874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t>Is the slide visually balanced/aligned</a:t>
            </a:r>
          </a:p>
        </p:txBody>
      </p:sp>
      <p:pic>
        <p:nvPicPr>
          <p:cNvPr id="21" name="Picture 20">
            <a:extLst>
              <a:ext uri="{FF2B5EF4-FFF2-40B4-BE49-F238E27FC236}">
                <a16:creationId xmlns:a16="http://schemas.microsoft.com/office/drawing/2014/main" id="{4FCA2795-89C0-2489-D6DC-A82CEF368727}"/>
              </a:ext>
            </a:extLst>
          </p:cNvPr>
          <p:cNvPicPr>
            <a:picLocks noChangeAspect="1"/>
          </p:cNvPicPr>
          <p:nvPr/>
        </p:nvPicPr>
        <p:blipFill>
          <a:blip r:embed="rId3"/>
          <a:stretch>
            <a:fillRect/>
          </a:stretch>
        </p:blipFill>
        <p:spPr>
          <a:xfrm>
            <a:off x="521002" y="1078087"/>
            <a:ext cx="7113243" cy="5296274"/>
          </a:xfrm>
          <a:prstGeom prst="rect">
            <a:avLst/>
          </a:prstGeom>
        </p:spPr>
      </p:pic>
      <p:sp>
        <p:nvSpPr>
          <p:cNvPr id="3" name="Content Placeholder 2">
            <a:extLst>
              <a:ext uri="{FF2B5EF4-FFF2-40B4-BE49-F238E27FC236}">
                <a16:creationId xmlns:a16="http://schemas.microsoft.com/office/drawing/2014/main" id="{B400AFA3-7C0E-CE27-DD0B-A005C0DA3D9A}"/>
              </a:ext>
            </a:extLst>
          </p:cNvPr>
          <p:cNvSpPr txBox="1">
            <a:spLocks/>
          </p:cNvSpPr>
          <p:nvPr/>
        </p:nvSpPr>
        <p:spPr>
          <a:xfrm>
            <a:off x="8111067" y="5183827"/>
            <a:ext cx="3987800" cy="874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t>How is the visual flow?</a:t>
            </a:r>
          </a:p>
        </p:txBody>
      </p:sp>
      <p:sp>
        <p:nvSpPr>
          <p:cNvPr id="4" name="Freeform: Shape 3">
            <a:extLst>
              <a:ext uri="{FF2B5EF4-FFF2-40B4-BE49-F238E27FC236}">
                <a16:creationId xmlns:a16="http://schemas.microsoft.com/office/drawing/2014/main" id="{6EED7D3D-7CEC-4813-B9A0-8270F3ADCCC7}"/>
              </a:ext>
            </a:extLst>
          </p:cNvPr>
          <p:cNvSpPr/>
          <p:nvPr/>
        </p:nvSpPr>
        <p:spPr>
          <a:xfrm>
            <a:off x="750013" y="1320228"/>
            <a:ext cx="5301466" cy="3786027"/>
          </a:xfrm>
          <a:custGeom>
            <a:avLst/>
            <a:gdLst>
              <a:gd name="connsiteX0" fmla="*/ 0 w 5291191"/>
              <a:gd name="connsiteY0" fmla="*/ 25685 h 2774022"/>
              <a:gd name="connsiteX1" fmla="*/ 3821986 w 5291191"/>
              <a:gd name="connsiteY1" fmla="*/ 0 h 2774022"/>
              <a:gd name="connsiteX2" fmla="*/ 292813 w 5291191"/>
              <a:gd name="connsiteY2" fmla="*/ 919537 h 2774022"/>
              <a:gd name="connsiteX3" fmla="*/ 1823663 w 5291191"/>
              <a:gd name="connsiteY3" fmla="*/ 904126 h 2774022"/>
              <a:gd name="connsiteX4" fmla="*/ 220894 w 5291191"/>
              <a:gd name="connsiteY4" fmla="*/ 1335640 h 2774022"/>
              <a:gd name="connsiteX5" fmla="*/ 1797977 w 5291191"/>
              <a:gd name="connsiteY5" fmla="*/ 1340777 h 2774022"/>
              <a:gd name="connsiteX6" fmla="*/ 2419564 w 5291191"/>
              <a:gd name="connsiteY6" fmla="*/ 940085 h 2774022"/>
              <a:gd name="connsiteX7" fmla="*/ 3775752 w 5291191"/>
              <a:gd name="connsiteY7" fmla="*/ 924674 h 2774022"/>
              <a:gd name="connsiteX8" fmla="*/ 2434975 w 5291191"/>
              <a:gd name="connsiteY8" fmla="*/ 1351051 h 2774022"/>
              <a:gd name="connsiteX9" fmla="*/ 3524036 w 5291191"/>
              <a:gd name="connsiteY9" fmla="*/ 1340777 h 2774022"/>
              <a:gd name="connsiteX10" fmla="*/ 123290 w 5291191"/>
              <a:gd name="connsiteY10" fmla="*/ 2768885 h 2774022"/>
              <a:gd name="connsiteX11" fmla="*/ 3462391 w 5291191"/>
              <a:gd name="connsiteY11" fmla="*/ 2774022 h 2774022"/>
              <a:gd name="connsiteX12" fmla="*/ 5291191 w 5291191"/>
              <a:gd name="connsiteY12" fmla="*/ 1438382 h 2774022"/>
              <a:gd name="connsiteX0" fmla="*/ 0 w 5291191"/>
              <a:gd name="connsiteY0" fmla="*/ 25685 h 2774022"/>
              <a:gd name="connsiteX1" fmla="*/ 672957 w 5291191"/>
              <a:gd name="connsiteY1" fmla="*/ 15411 h 2774022"/>
              <a:gd name="connsiteX2" fmla="*/ 3821986 w 5291191"/>
              <a:gd name="connsiteY2" fmla="*/ 0 h 2774022"/>
              <a:gd name="connsiteX3" fmla="*/ 292813 w 5291191"/>
              <a:gd name="connsiteY3" fmla="*/ 919537 h 2774022"/>
              <a:gd name="connsiteX4" fmla="*/ 1823663 w 5291191"/>
              <a:gd name="connsiteY4" fmla="*/ 904126 h 2774022"/>
              <a:gd name="connsiteX5" fmla="*/ 220894 w 5291191"/>
              <a:gd name="connsiteY5" fmla="*/ 1335640 h 2774022"/>
              <a:gd name="connsiteX6" fmla="*/ 1797977 w 5291191"/>
              <a:gd name="connsiteY6" fmla="*/ 1340777 h 2774022"/>
              <a:gd name="connsiteX7" fmla="*/ 2419564 w 5291191"/>
              <a:gd name="connsiteY7" fmla="*/ 940085 h 2774022"/>
              <a:gd name="connsiteX8" fmla="*/ 3775752 w 5291191"/>
              <a:gd name="connsiteY8" fmla="*/ 924674 h 2774022"/>
              <a:gd name="connsiteX9" fmla="*/ 2434975 w 5291191"/>
              <a:gd name="connsiteY9" fmla="*/ 1351051 h 2774022"/>
              <a:gd name="connsiteX10" fmla="*/ 3524036 w 5291191"/>
              <a:gd name="connsiteY10" fmla="*/ 1340777 h 2774022"/>
              <a:gd name="connsiteX11" fmla="*/ 123290 w 5291191"/>
              <a:gd name="connsiteY11" fmla="*/ 2768885 h 2774022"/>
              <a:gd name="connsiteX12" fmla="*/ 3462391 w 5291191"/>
              <a:gd name="connsiteY12" fmla="*/ 2774022 h 2774022"/>
              <a:gd name="connsiteX13" fmla="*/ 5291191 w 5291191"/>
              <a:gd name="connsiteY13" fmla="*/ 1438382 h 2774022"/>
              <a:gd name="connsiteX0" fmla="*/ 3246634 w 5167901"/>
              <a:gd name="connsiteY0" fmla="*/ 0 h 3816849"/>
              <a:gd name="connsiteX1" fmla="*/ 549667 w 5167901"/>
              <a:gd name="connsiteY1" fmla="*/ 1058238 h 3816849"/>
              <a:gd name="connsiteX2" fmla="*/ 3698696 w 5167901"/>
              <a:gd name="connsiteY2" fmla="*/ 1042827 h 3816849"/>
              <a:gd name="connsiteX3" fmla="*/ 169523 w 5167901"/>
              <a:gd name="connsiteY3" fmla="*/ 1962364 h 3816849"/>
              <a:gd name="connsiteX4" fmla="*/ 1700373 w 5167901"/>
              <a:gd name="connsiteY4" fmla="*/ 1946953 h 3816849"/>
              <a:gd name="connsiteX5" fmla="*/ 97604 w 5167901"/>
              <a:gd name="connsiteY5" fmla="*/ 2378467 h 3816849"/>
              <a:gd name="connsiteX6" fmla="*/ 1674687 w 5167901"/>
              <a:gd name="connsiteY6" fmla="*/ 2383604 h 3816849"/>
              <a:gd name="connsiteX7" fmla="*/ 2296274 w 5167901"/>
              <a:gd name="connsiteY7" fmla="*/ 1982912 h 3816849"/>
              <a:gd name="connsiteX8" fmla="*/ 3652462 w 5167901"/>
              <a:gd name="connsiteY8" fmla="*/ 1967501 h 3816849"/>
              <a:gd name="connsiteX9" fmla="*/ 2311685 w 5167901"/>
              <a:gd name="connsiteY9" fmla="*/ 2393878 h 3816849"/>
              <a:gd name="connsiteX10" fmla="*/ 3400746 w 5167901"/>
              <a:gd name="connsiteY10" fmla="*/ 2383604 h 3816849"/>
              <a:gd name="connsiteX11" fmla="*/ 0 w 5167901"/>
              <a:gd name="connsiteY11" fmla="*/ 3811712 h 3816849"/>
              <a:gd name="connsiteX12" fmla="*/ 3339101 w 5167901"/>
              <a:gd name="connsiteY12" fmla="*/ 3816849 h 3816849"/>
              <a:gd name="connsiteX13" fmla="*/ 5167901 w 5167901"/>
              <a:gd name="connsiteY13" fmla="*/ 2481209 h 3816849"/>
              <a:gd name="connsiteX0" fmla="*/ 3380199 w 5301466"/>
              <a:gd name="connsiteY0" fmla="*/ 0 h 3816849"/>
              <a:gd name="connsiteX1" fmla="*/ 0 w 5301466"/>
              <a:gd name="connsiteY1" fmla="*/ 1068512 h 3816849"/>
              <a:gd name="connsiteX2" fmla="*/ 3832261 w 5301466"/>
              <a:gd name="connsiteY2" fmla="*/ 1042827 h 3816849"/>
              <a:gd name="connsiteX3" fmla="*/ 303088 w 5301466"/>
              <a:gd name="connsiteY3" fmla="*/ 1962364 h 3816849"/>
              <a:gd name="connsiteX4" fmla="*/ 1833938 w 5301466"/>
              <a:gd name="connsiteY4" fmla="*/ 1946953 h 3816849"/>
              <a:gd name="connsiteX5" fmla="*/ 231169 w 5301466"/>
              <a:gd name="connsiteY5" fmla="*/ 2378467 h 3816849"/>
              <a:gd name="connsiteX6" fmla="*/ 1808252 w 5301466"/>
              <a:gd name="connsiteY6" fmla="*/ 2383604 h 3816849"/>
              <a:gd name="connsiteX7" fmla="*/ 2429839 w 5301466"/>
              <a:gd name="connsiteY7" fmla="*/ 1982912 h 3816849"/>
              <a:gd name="connsiteX8" fmla="*/ 3786027 w 5301466"/>
              <a:gd name="connsiteY8" fmla="*/ 1967501 h 3816849"/>
              <a:gd name="connsiteX9" fmla="*/ 2445250 w 5301466"/>
              <a:gd name="connsiteY9" fmla="*/ 2393878 h 3816849"/>
              <a:gd name="connsiteX10" fmla="*/ 3534311 w 5301466"/>
              <a:gd name="connsiteY10" fmla="*/ 2383604 h 3816849"/>
              <a:gd name="connsiteX11" fmla="*/ 133565 w 5301466"/>
              <a:gd name="connsiteY11" fmla="*/ 3811712 h 3816849"/>
              <a:gd name="connsiteX12" fmla="*/ 3472666 w 5301466"/>
              <a:gd name="connsiteY12" fmla="*/ 3816849 h 3816849"/>
              <a:gd name="connsiteX13" fmla="*/ 5301466 w 5301466"/>
              <a:gd name="connsiteY13" fmla="*/ 2481209 h 3816849"/>
              <a:gd name="connsiteX0" fmla="*/ 4371655 w 5301466"/>
              <a:gd name="connsiteY0" fmla="*/ 0 h 3786027"/>
              <a:gd name="connsiteX1" fmla="*/ 0 w 5301466"/>
              <a:gd name="connsiteY1" fmla="*/ 1037690 h 3786027"/>
              <a:gd name="connsiteX2" fmla="*/ 3832261 w 5301466"/>
              <a:gd name="connsiteY2" fmla="*/ 1012005 h 3786027"/>
              <a:gd name="connsiteX3" fmla="*/ 303088 w 5301466"/>
              <a:gd name="connsiteY3" fmla="*/ 1931542 h 3786027"/>
              <a:gd name="connsiteX4" fmla="*/ 1833938 w 5301466"/>
              <a:gd name="connsiteY4" fmla="*/ 1916131 h 3786027"/>
              <a:gd name="connsiteX5" fmla="*/ 231169 w 5301466"/>
              <a:gd name="connsiteY5" fmla="*/ 2347645 h 3786027"/>
              <a:gd name="connsiteX6" fmla="*/ 1808252 w 5301466"/>
              <a:gd name="connsiteY6" fmla="*/ 2352782 h 3786027"/>
              <a:gd name="connsiteX7" fmla="*/ 2429839 w 5301466"/>
              <a:gd name="connsiteY7" fmla="*/ 1952090 h 3786027"/>
              <a:gd name="connsiteX8" fmla="*/ 3786027 w 5301466"/>
              <a:gd name="connsiteY8" fmla="*/ 1936679 h 3786027"/>
              <a:gd name="connsiteX9" fmla="*/ 2445250 w 5301466"/>
              <a:gd name="connsiteY9" fmla="*/ 2363056 h 3786027"/>
              <a:gd name="connsiteX10" fmla="*/ 3534311 w 5301466"/>
              <a:gd name="connsiteY10" fmla="*/ 2352782 h 3786027"/>
              <a:gd name="connsiteX11" fmla="*/ 133565 w 5301466"/>
              <a:gd name="connsiteY11" fmla="*/ 3780890 h 3786027"/>
              <a:gd name="connsiteX12" fmla="*/ 3472666 w 5301466"/>
              <a:gd name="connsiteY12" fmla="*/ 3786027 h 3786027"/>
              <a:gd name="connsiteX13" fmla="*/ 5301466 w 5301466"/>
              <a:gd name="connsiteY13" fmla="*/ 2450387 h 3786027"/>
              <a:gd name="connsiteX0" fmla="*/ 4371655 w 5301466"/>
              <a:gd name="connsiteY0" fmla="*/ 0 h 3786027"/>
              <a:gd name="connsiteX1" fmla="*/ 4376791 w 5301466"/>
              <a:gd name="connsiteY1" fmla="*/ 10275 h 3786027"/>
              <a:gd name="connsiteX2" fmla="*/ 0 w 5301466"/>
              <a:gd name="connsiteY2" fmla="*/ 1037690 h 3786027"/>
              <a:gd name="connsiteX3" fmla="*/ 3832261 w 5301466"/>
              <a:gd name="connsiteY3" fmla="*/ 1012005 h 3786027"/>
              <a:gd name="connsiteX4" fmla="*/ 303088 w 5301466"/>
              <a:gd name="connsiteY4" fmla="*/ 1931542 h 3786027"/>
              <a:gd name="connsiteX5" fmla="*/ 1833938 w 5301466"/>
              <a:gd name="connsiteY5" fmla="*/ 1916131 h 3786027"/>
              <a:gd name="connsiteX6" fmla="*/ 231169 w 5301466"/>
              <a:gd name="connsiteY6" fmla="*/ 2347645 h 3786027"/>
              <a:gd name="connsiteX7" fmla="*/ 1808252 w 5301466"/>
              <a:gd name="connsiteY7" fmla="*/ 2352782 h 3786027"/>
              <a:gd name="connsiteX8" fmla="*/ 2429839 w 5301466"/>
              <a:gd name="connsiteY8" fmla="*/ 1952090 h 3786027"/>
              <a:gd name="connsiteX9" fmla="*/ 3786027 w 5301466"/>
              <a:gd name="connsiteY9" fmla="*/ 1936679 h 3786027"/>
              <a:gd name="connsiteX10" fmla="*/ 2445250 w 5301466"/>
              <a:gd name="connsiteY10" fmla="*/ 2363056 h 3786027"/>
              <a:gd name="connsiteX11" fmla="*/ 3534311 w 5301466"/>
              <a:gd name="connsiteY11" fmla="*/ 2352782 h 3786027"/>
              <a:gd name="connsiteX12" fmla="*/ 133565 w 5301466"/>
              <a:gd name="connsiteY12" fmla="*/ 3780890 h 3786027"/>
              <a:gd name="connsiteX13" fmla="*/ 3472666 w 5301466"/>
              <a:gd name="connsiteY13" fmla="*/ 3786027 h 3786027"/>
              <a:gd name="connsiteX14" fmla="*/ 5301466 w 5301466"/>
              <a:gd name="connsiteY14" fmla="*/ 2450387 h 3786027"/>
              <a:gd name="connsiteX0" fmla="*/ 4371655 w 5301466"/>
              <a:gd name="connsiteY0" fmla="*/ 35958 h 3821985"/>
              <a:gd name="connsiteX1" fmla="*/ 3678148 w 5301466"/>
              <a:gd name="connsiteY1" fmla="*/ 0 h 3821985"/>
              <a:gd name="connsiteX2" fmla="*/ 0 w 5301466"/>
              <a:gd name="connsiteY2" fmla="*/ 1073648 h 3821985"/>
              <a:gd name="connsiteX3" fmla="*/ 3832261 w 5301466"/>
              <a:gd name="connsiteY3" fmla="*/ 1047963 h 3821985"/>
              <a:gd name="connsiteX4" fmla="*/ 303088 w 5301466"/>
              <a:gd name="connsiteY4" fmla="*/ 1967500 h 3821985"/>
              <a:gd name="connsiteX5" fmla="*/ 1833938 w 5301466"/>
              <a:gd name="connsiteY5" fmla="*/ 1952089 h 3821985"/>
              <a:gd name="connsiteX6" fmla="*/ 231169 w 5301466"/>
              <a:gd name="connsiteY6" fmla="*/ 2383603 h 3821985"/>
              <a:gd name="connsiteX7" fmla="*/ 1808252 w 5301466"/>
              <a:gd name="connsiteY7" fmla="*/ 2388740 h 3821985"/>
              <a:gd name="connsiteX8" fmla="*/ 2429839 w 5301466"/>
              <a:gd name="connsiteY8" fmla="*/ 1988048 h 3821985"/>
              <a:gd name="connsiteX9" fmla="*/ 3786027 w 5301466"/>
              <a:gd name="connsiteY9" fmla="*/ 1972637 h 3821985"/>
              <a:gd name="connsiteX10" fmla="*/ 2445250 w 5301466"/>
              <a:gd name="connsiteY10" fmla="*/ 2399014 h 3821985"/>
              <a:gd name="connsiteX11" fmla="*/ 3534311 w 5301466"/>
              <a:gd name="connsiteY11" fmla="*/ 2388740 h 3821985"/>
              <a:gd name="connsiteX12" fmla="*/ 133565 w 5301466"/>
              <a:gd name="connsiteY12" fmla="*/ 3816848 h 3821985"/>
              <a:gd name="connsiteX13" fmla="*/ 3472666 w 5301466"/>
              <a:gd name="connsiteY13" fmla="*/ 3821985 h 3821985"/>
              <a:gd name="connsiteX14" fmla="*/ 5301466 w 5301466"/>
              <a:gd name="connsiteY14" fmla="*/ 2486345 h 3821985"/>
              <a:gd name="connsiteX0" fmla="*/ 2327098 w 5301466"/>
              <a:gd name="connsiteY0" fmla="*/ 35958 h 3821985"/>
              <a:gd name="connsiteX1" fmla="*/ 3678148 w 5301466"/>
              <a:gd name="connsiteY1" fmla="*/ 0 h 3821985"/>
              <a:gd name="connsiteX2" fmla="*/ 0 w 5301466"/>
              <a:gd name="connsiteY2" fmla="*/ 1073648 h 3821985"/>
              <a:gd name="connsiteX3" fmla="*/ 3832261 w 5301466"/>
              <a:gd name="connsiteY3" fmla="*/ 1047963 h 3821985"/>
              <a:gd name="connsiteX4" fmla="*/ 303088 w 5301466"/>
              <a:gd name="connsiteY4" fmla="*/ 1967500 h 3821985"/>
              <a:gd name="connsiteX5" fmla="*/ 1833938 w 5301466"/>
              <a:gd name="connsiteY5" fmla="*/ 1952089 h 3821985"/>
              <a:gd name="connsiteX6" fmla="*/ 231169 w 5301466"/>
              <a:gd name="connsiteY6" fmla="*/ 2383603 h 3821985"/>
              <a:gd name="connsiteX7" fmla="*/ 1808252 w 5301466"/>
              <a:gd name="connsiteY7" fmla="*/ 2388740 h 3821985"/>
              <a:gd name="connsiteX8" fmla="*/ 2429839 w 5301466"/>
              <a:gd name="connsiteY8" fmla="*/ 1988048 h 3821985"/>
              <a:gd name="connsiteX9" fmla="*/ 3786027 w 5301466"/>
              <a:gd name="connsiteY9" fmla="*/ 1972637 h 3821985"/>
              <a:gd name="connsiteX10" fmla="*/ 2445250 w 5301466"/>
              <a:gd name="connsiteY10" fmla="*/ 2399014 h 3821985"/>
              <a:gd name="connsiteX11" fmla="*/ 3534311 w 5301466"/>
              <a:gd name="connsiteY11" fmla="*/ 2388740 h 3821985"/>
              <a:gd name="connsiteX12" fmla="*/ 133565 w 5301466"/>
              <a:gd name="connsiteY12" fmla="*/ 3816848 h 3821985"/>
              <a:gd name="connsiteX13" fmla="*/ 3472666 w 5301466"/>
              <a:gd name="connsiteY13" fmla="*/ 3821985 h 3821985"/>
              <a:gd name="connsiteX14" fmla="*/ 5301466 w 5301466"/>
              <a:gd name="connsiteY14" fmla="*/ 2486345 h 3821985"/>
              <a:gd name="connsiteX0" fmla="*/ 2327098 w 5301466"/>
              <a:gd name="connsiteY0" fmla="*/ 0 h 3786027"/>
              <a:gd name="connsiteX1" fmla="*/ 4474395 w 5301466"/>
              <a:gd name="connsiteY1" fmla="*/ 2 h 3786027"/>
              <a:gd name="connsiteX2" fmla="*/ 0 w 5301466"/>
              <a:gd name="connsiteY2" fmla="*/ 1037690 h 3786027"/>
              <a:gd name="connsiteX3" fmla="*/ 3832261 w 5301466"/>
              <a:gd name="connsiteY3" fmla="*/ 1012005 h 3786027"/>
              <a:gd name="connsiteX4" fmla="*/ 303088 w 5301466"/>
              <a:gd name="connsiteY4" fmla="*/ 1931542 h 3786027"/>
              <a:gd name="connsiteX5" fmla="*/ 1833938 w 5301466"/>
              <a:gd name="connsiteY5" fmla="*/ 1916131 h 3786027"/>
              <a:gd name="connsiteX6" fmla="*/ 231169 w 5301466"/>
              <a:gd name="connsiteY6" fmla="*/ 2347645 h 3786027"/>
              <a:gd name="connsiteX7" fmla="*/ 1808252 w 5301466"/>
              <a:gd name="connsiteY7" fmla="*/ 2352782 h 3786027"/>
              <a:gd name="connsiteX8" fmla="*/ 2429839 w 5301466"/>
              <a:gd name="connsiteY8" fmla="*/ 1952090 h 3786027"/>
              <a:gd name="connsiteX9" fmla="*/ 3786027 w 5301466"/>
              <a:gd name="connsiteY9" fmla="*/ 1936679 h 3786027"/>
              <a:gd name="connsiteX10" fmla="*/ 2445250 w 5301466"/>
              <a:gd name="connsiteY10" fmla="*/ 2363056 h 3786027"/>
              <a:gd name="connsiteX11" fmla="*/ 3534311 w 5301466"/>
              <a:gd name="connsiteY11" fmla="*/ 2352782 h 3786027"/>
              <a:gd name="connsiteX12" fmla="*/ 133565 w 5301466"/>
              <a:gd name="connsiteY12" fmla="*/ 3780890 h 3786027"/>
              <a:gd name="connsiteX13" fmla="*/ 3472666 w 5301466"/>
              <a:gd name="connsiteY13" fmla="*/ 3786027 h 3786027"/>
              <a:gd name="connsiteX14" fmla="*/ 5301466 w 5301466"/>
              <a:gd name="connsiteY14" fmla="*/ 2450387 h 378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01466" h="3786027">
                <a:moveTo>
                  <a:pt x="2327098" y="0"/>
                </a:moveTo>
                <a:lnTo>
                  <a:pt x="4474395" y="2"/>
                </a:lnTo>
                <a:lnTo>
                  <a:pt x="0" y="1037690"/>
                </a:lnTo>
                <a:lnTo>
                  <a:pt x="3832261" y="1012005"/>
                </a:lnTo>
                <a:lnTo>
                  <a:pt x="303088" y="1931542"/>
                </a:lnTo>
                <a:lnTo>
                  <a:pt x="1833938" y="1916131"/>
                </a:lnTo>
                <a:lnTo>
                  <a:pt x="231169" y="2347645"/>
                </a:lnTo>
                <a:lnTo>
                  <a:pt x="1808252" y="2352782"/>
                </a:lnTo>
                <a:lnTo>
                  <a:pt x="2429839" y="1952090"/>
                </a:lnTo>
                <a:lnTo>
                  <a:pt x="3786027" y="1936679"/>
                </a:lnTo>
                <a:lnTo>
                  <a:pt x="2445250" y="2363056"/>
                </a:lnTo>
                <a:lnTo>
                  <a:pt x="3534311" y="2352782"/>
                </a:lnTo>
                <a:lnTo>
                  <a:pt x="133565" y="3780890"/>
                </a:lnTo>
                <a:lnTo>
                  <a:pt x="3472666" y="3786027"/>
                </a:lnTo>
                <a:lnTo>
                  <a:pt x="5301466" y="2450387"/>
                </a:lnTo>
              </a:path>
            </a:pathLst>
          </a:custGeom>
          <a:noFill/>
          <a:ln>
            <a:solidFill>
              <a:srgbClr val="FF00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50305E6-E8A6-64AB-0678-5E2692E2442E}"/>
              </a:ext>
            </a:extLst>
          </p:cNvPr>
          <p:cNvCxnSpPr/>
          <p:nvPr/>
        </p:nvCxnSpPr>
        <p:spPr>
          <a:xfrm>
            <a:off x="760288" y="986319"/>
            <a:ext cx="0" cy="555318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6E972DE-C8ED-3C59-FC06-AF7439599D45}"/>
              </a:ext>
            </a:extLst>
          </p:cNvPr>
          <p:cNvCxnSpPr/>
          <p:nvPr/>
        </p:nvCxnSpPr>
        <p:spPr>
          <a:xfrm>
            <a:off x="948648" y="986319"/>
            <a:ext cx="0" cy="55531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182DBB-98BD-28DB-6975-4E0BDA06C2C4}"/>
              </a:ext>
            </a:extLst>
          </p:cNvPr>
          <p:cNvCxnSpPr/>
          <p:nvPr/>
        </p:nvCxnSpPr>
        <p:spPr>
          <a:xfrm>
            <a:off x="3060354" y="908755"/>
            <a:ext cx="0" cy="55531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88EB0C-7491-AE13-48AD-C0D2C949543B}"/>
              </a:ext>
            </a:extLst>
          </p:cNvPr>
          <p:cNvCxnSpPr/>
          <p:nvPr/>
        </p:nvCxnSpPr>
        <p:spPr>
          <a:xfrm>
            <a:off x="828783" y="1030840"/>
            <a:ext cx="0" cy="555318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03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3B83-6B0A-7211-4405-129FBF7F77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A7061AC-E220-7DC0-D555-946A212C38DF}"/>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DB3BC-4A0E-C07E-6164-45BBFC53D791}"/>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3</a:t>
            </a:r>
          </a:p>
        </p:txBody>
      </p:sp>
      <p:sp>
        <p:nvSpPr>
          <p:cNvPr id="9" name="Content Placeholder 2">
            <a:extLst>
              <a:ext uri="{FF2B5EF4-FFF2-40B4-BE49-F238E27FC236}">
                <a16:creationId xmlns:a16="http://schemas.microsoft.com/office/drawing/2014/main" id="{EF609C86-6E95-B8BF-3096-588E6DD76073}"/>
              </a:ext>
            </a:extLst>
          </p:cNvPr>
          <p:cNvSpPr>
            <a:spLocks noGrp="1"/>
          </p:cNvSpPr>
          <p:nvPr>
            <p:ph idx="1"/>
          </p:nvPr>
        </p:nvSpPr>
        <p:spPr>
          <a:xfrm>
            <a:off x="8111067" y="1530848"/>
            <a:ext cx="3987800" cy="1345915"/>
          </a:xfrm>
        </p:spPr>
        <p:txBody>
          <a:bodyPr>
            <a:normAutofit/>
          </a:bodyPr>
          <a:lstStyle/>
          <a:p>
            <a:pPr marL="0" indent="0">
              <a:buNone/>
            </a:pPr>
            <a:r>
              <a:rPr lang="en-US" sz="2400" dirty="0"/>
              <a:t>Text and images are organized.</a:t>
            </a:r>
          </a:p>
        </p:txBody>
      </p:sp>
      <p:sp>
        <p:nvSpPr>
          <p:cNvPr id="12" name="Content Placeholder 2">
            <a:extLst>
              <a:ext uri="{FF2B5EF4-FFF2-40B4-BE49-F238E27FC236}">
                <a16:creationId xmlns:a16="http://schemas.microsoft.com/office/drawing/2014/main" id="{08B21052-5010-39ED-07D9-A098272E147D}"/>
              </a:ext>
            </a:extLst>
          </p:cNvPr>
          <p:cNvSpPr txBox="1">
            <a:spLocks/>
          </p:cNvSpPr>
          <p:nvPr/>
        </p:nvSpPr>
        <p:spPr>
          <a:xfrm>
            <a:off x="8111067" y="3056563"/>
            <a:ext cx="3987800" cy="145893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2400" dirty="0"/>
              <a:t>Header, body text, and graphics are aligned and equally spaced.</a:t>
            </a:r>
            <a:br>
              <a:rPr lang="en-US" sz="2400" dirty="0"/>
            </a:br>
            <a:r>
              <a:rPr lang="en-US" sz="2200" i="1" dirty="0"/>
              <a:t>(Use 960Grid system)</a:t>
            </a:r>
            <a:endParaRPr lang="en-US" sz="2400" i="1" dirty="0"/>
          </a:p>
        </p:txBody>
      </p:sp>
      <p:sp>
        <p:nvSpPr>
          <p:cNvPr id="3" name="Content Placeholder 2">
            <a:extLst>
              <a:ext uri="{FF2B5EF4-FFF2-40B4-BE49-F238E27FC236}">
                <a16:creationId xmlns:a16="http://schemas.microsoft.com/office/drawing/2014/main" id="{186CA662-0697-3088-8738-9DD151962DD5}"/>
              </a:ext>
            </a:extLst>
          </p:cNvPr>
          <p:cNvSpPr txBox="1">
            <a:spLocks/>
          </p:cNvSpPr>
          <p:nvPr/>
        </p:nvSpPr>
        <p:spPr>
          <a:xfrm>
            <a:off x="8111067" y="5183827"/>
            <a:ext cx="3987800" cy="874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t>Visual flow is improved with good spacing. </a:t>
            </a:r>
          </a:p>
        </p:txBody>
      </p:sp>
      <p:pic>
        <p:nvPicPr>
          <p:cNvPr id="8" name="Picture 7">
            <a:extLst>
              <a:ext uri="{FF2B5EF4-FFF2-40B4-BE49-F238E27FC236}">
                <a16:creationId xmlns:a16="http://schemas.microsoft.com/office/drawing/2014/main" id="{9ABD57C7-1949-1DD6-0D2A-2680554CB83B}"/>
              </a:ext>
            </a:extLst>
          </p:cNvPr>
          <p:cNvPicPr>
            <a:picLocks noChangeAspect="1"/>
          </p:cNvPicPr>
          <p:nvPr/>
        </p:nvPicPr>
        <p:blipFill>
          <a:blip r:embed="rId3"/>
          <a:stretch>
            <a:fillRect/>
          </a:stretch>
        </p:blipFill>
        <p:spPr>
          <a:xfrm>
            <a:off x="521002" y="1078087"/>
            <a:ext cx="7074528" cy="5296274"/>
          </a:xfrm>
          <a:prstGeom prst="rect">
            <a:avLst/>
          </a:prstGeom>
        </p:spPr>
      </p:pic>
      <p:pic>
        <p:nvPicPr>
          <p:cNvPr id="23" name="Picture 22">
            <a:extLst>
              <a:ext uri="{FF2B5EF4-FFF2-40B4-BE49-F238E27FC236}">
                <a16:creationId xmlns:a16="http://schemas.microsoft.com/office/drawing/2014/main" id="{16A0A23D-3444-C839-5803-3DAA66E263D2}"/>
              </a:ext>
            </a:extLst>
          </p:cNvPr>
          <p:cNvPicPr>
            <a:picLocks noChangeAspect="1"/>
          </p:cNvPicPr>
          <p:nvPr/>
        </p:nvPicPr>
        <p:blipFill>
          <a:blip r:embed="rId4"/>
          <a:stretch>
            <a:fillRect/>
          </a:stretch>
        </p:blipFill>
        <p:spPr>
          <a:xfrm>
            <a:off x="521002" y="1078087"/>
            <a:ext cx="7082226" cy="5296274"/>
          </a:xfrm>
          <a:prstGeom prst="rect">
            <a:avLst/>
          </a:prstGeom>
        </p:spPr>
      </p:pic>
      <p:pic>
        <p:nvPicPr>
          <p:cNvPr id="20" name="Picture 19">
            <a:extLst>
              <a:ext uri="{FF2B5EF4-FFF2-40B4-BE49-F238E27FC236}">
                <a16:creationId xmlns:a16="http://schemas.microsoft.com/office/drawing/2014/main" id="{73C53488-94CB-CBF2-442A-A7FA7B6CC278}"/>
              </a:ext>
            </a:extLst>
          </p:cNvPr>
          <p:cNvPicPr>
            <a:picLocks noChangeAspect="1"/>
          </p:cNvPicPr>
          <p:nvPr/>
        </p:nvPicPr>
        <p:blipFill>
          <a:blip r:embed="rId5"/>
          <a:stretch>
            <a:fillRect/>
          </a:stretch>
        </p:blipFill>
        <p:spPr>
          <a:xfrm>
            <a:off x="521002" y="1078087"/>
            <a:ext cx="7074528" cy="5296274"/>
          </a:xfrm>
          <a:prstGeom prst="rect">
            <a:avLst/>
          </a:prstGeom>
        </p:spPr>
      </p:pic>
      <p:sp>
        <p:nvSpPr>
          <p:cNvPr id="26" name="Freeform: Shape 25">
            <a:extLst>
              <a:ext uri="{FF2B5EF4-FFF2-40B4-BE49-F238E27FC236}">
                <a16:creationId xmlns:a16="http://schemas.microsoft.com/office/drawing/2014/main" id="{D18F5EFB-A8E1-1EA9-2D19-DD5AE0D5EB5B}"/>
              </a:ext>
            </a:extLst>
          </p:cNvPr>
          <p:cNvSpPr/>
          <p:nvPr/>
        </p:nvSpPr>
        <p:spPr>
          <a:xfrm>
            <a:off x="888715" y="1248310"/>
            <a:ext cx="5399069" cy="3775753"/>
          </a:xfrm>
          <a:custGeom>
            <a:avLst/>
            <a:gdLst>
              <a:gd name="connsiteX0" fmla="*/ 66782 w 5399069"/>
              <a:gd name="connsiteY0" fmla="*/ 30823 h 3775753"/>
              <a:gd name="connsiteX1" fmla="*/ 2332233 w 5399069"/>
              <a:gd name="connsiteY1" fmla="*/ 0 h 3775753"/>
              <a:gd name="connsiteX2" fmla="*/ 0 w 5399069"/>
              <a:gd name="connsiteY2" fmla="*/ 1541124 h 3775753"/>
              <a:gd name="connsiteX3" fmla="*/ 3652463 w 5399069"/>
              <a:gd name="connsiteY3" fmla="*/ 1510301 h 3775753"/>
              <a:gd name="connsiteX4" fmla="*/ 66782 w 5399069"/>
              <a:gd name="connsiteY4" fmla="*/ 2352782 h 3775753"/>
              <a:gd name="connsiteX5" fmla="*/ 1715784 w 5399069"/>
              <a:gd name="connsiteY5" fmla="*/ 2327097 h 3775753"/>
              <a:gd name="connsiteX6" fmla="*/ 61645 w 5399069"/>
              <a:gd name="connsiteY6" fmla="*/ 3046288 h 3775753"/>
              <a:gd name="connsiteX7" fmla="*/ 1690098 w 5399069"/>
              <a:gd name="connsiteY7" fmla="*/ 3000054 h 3775753"/>
              <a:gd name="connsiteX8" fmla="*/ 2075379 w 5399069"/>
              <a:gd name="connsiteY8" fmla="*/ 2321960 h 3775753"/>
              <a:gd name="connsiteX9" fmla="*/ 3493213 w 5399069"/>
              <a:gd name="connsiteY9" fmla="*/ 2311686 h 3775753"/>
              <a:gd name="connsiteX10" fmla="*/ 2054831 w 5399069"/>
              <a:gd name="connsiteY10" fmla="*/ 3010328 h 3775753"/>
              <a:gd name="connsiteX11" fmla="*/ 3241496 w 5399069"/>
              <a:gd name="connsiteY11" fmla="*/ 2984643 h 3775753"/>
              <a:gd name="connsiteX12" fmla="*/ 0 w 5399069"/>
              <a:gd name="connsiteY12" fmla="*/ 3770616 h 3775753"/>
              <a:gd name="connsiteX13" fmla="*/ 3606229 w 5399069"/>
              <a:gd name="connsiteY13" fmla="*/ 3775753 h 3775753"/>
              <a:gd name="connsiteX14" fmla="*/ 5399069 w 5399069"/>
              <a:gd name="connsiteY14" fmla="*/ 2553128 h 37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99069" h="3775753">
                <a:moveTo>
                  <a:pt x="66782" y="30823"/>
                </a:moveTo>
                <a:lnTo>
                  <a:pt x="2332233" y="0"/>
                </a:lnTo>
                <a:lnTo>
                  <a:pt x="0" y="1541124"/>
                </a:lnTo>
                <a:lnTo>
                  <a:pt x="3652463" y="1510301"/>
                </a:lnTo>
                <a:lnTo>
                  <a:pt x="66782" y="2352782"/>
                </a:lnTo>
                <a:lnTo>
                  <a:pt x="1715784" y="2327097"/>
                </a:lnTo>
                <a:lnTo>
                  <a:pt x="61645" y="3046288"/>
                </a:lnTo>
                <a:lnTo>
                  <a:pt x="1690098" y="3000054"/>
                </a:lnTo>
                <a:lnTo>
                  <a:pt x="2075379" y="2321960"/>
                </a:lnTo>
                <a:lnTo>
                  <a:pt x="3493213" y="2311686"/>
                </a:lnTo>
                <a:lnTo>
                  <a:pt x="2054831" y="3010328"/>
                </a:lnTo>
                <a:lnTo>
                  <a:pt x="3241496" y="2984643"/>
                </a:lnTo>
                <a:lnTo>
                  <a:pt x="0" y="3770616"/>
                </a:lnTo>
                <a:lnTo>
                  <a:pt x="3606229" y="3775753"/>
                </a:lnTo>
                <a:lnTo>
                  <a:pt x="5399069" y="2553128"/>
                </a:lnTo>
              </a:path>
            </a:pathLst>
          </a:custGeom>
          <a:noFill/>
          <a:ln>
            <a:solidFill>
              <a:srgbClr val="FF00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75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CC8D7-36EF-CDEF-E85B-87CEFE93E8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111E46-1A03-E723-BEED-30FF2220F0DB}"/>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9DBCD-47C3-8BEE-AF66-F45A47E24086}"/>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Examples</a:t>
            </a:r>
          </a:p>
        </p:txBody>
      </p:sp>
      <p:pic>
        <p:nvPicPr>
          <p:cNvPr id="7" name="Picture 6" descr="A close-up of hands typing on a computer&#10;&#10;Description automatically generated">
            <a:extLst>
              <a:ext uri="{FF2B5EF4-FFF2-40B4-BE49-F238E27FC236}">
                <a16:creationId xmlns:a16="http://schemas.microsoft.com/office/drawing/2014/main" id="{3D559D3C-02BF-B272-E35D-C1DBDE7EF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945" y="3956714"/>
            <a:ext cx="4796109" cy="2700939"/>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94CC6E47-0502-7C30-0494-F36CBBAF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40" y="1009681"/>
            <a:ext cx="4801670" cy="2682623"/>
          </a:xfrm>
          <a:prstGeom prst="rect">
            <a:avLst/>
          </a:prstGeom>
        </p:spPr>
      </p:pic>
      <p:pic>
        <p:nvPicPr>
          <p:cNvPr id="15" name="Picture 14" descr="A screen shot of a person&#10;&#10;Description automatically generated">
            <a:extLst>
              <a:ext uri="{FF2B5EF4-FFF2-40B4-BE49-F238E27FC236}">
                <a16:creationId xmlns:a16="http://schemas.microsoft.com/office/drawing/2014/main" id="{6121A2D9-CD43-2B99-67FB-721E1CAEE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4630" y="991365"/>
            <a:ext cx="4797630" cy="2700939"/>
          </a:xfrm>
          <a:prstGeom prst="rect">
            <a:avLst/>
          </a:prstGeom>
        </p:spPr>
      </p:pic>
      <p:sp>
        <p:nvSpPr>
          <p:cNvPr id="16" name="Freeform: Shape 15">
            <a:extLst>
              <a:ext uri="{FF2B5EF4-FFF2-40B4-BE49-F238E27FC236}">
                <a16:creationId xmlns:a16="http://schemas.microsoft.com/office/drawing/2014/main" id="{413F180C-3028-D42B-A144-EF2283F483E7}"/>
              </a:ext>
            </a:extLst>
          </p:cNvPr>
          <p:cNvSpPr/>
          <p:nvPr/>
        </p:nvSpPr>
        <p:spPr>
          <a:xfrm>
            <a:off x="981182" y="1762018"/>
            <a:ext cx="4556589" cy="1772292"/>
          </a:xfrm>
          <a:custGeom>
            <a:avLst/>
            <a:gdLst>
              <a:gd name="connsiteX0" fmla="*/ 0 w 4556589"/>
              <a:gd name="connsiteY0" fmla="*/ 5137 h 1772292"/>
              <a:gd name="connsiteX1" fmla="*/ 2681555 w 4556589"/>
              <a:gd name="connsiteY1" fmla="*/ 0 h 1772292"/>
              <a:gd name="connsiteX2" fmla="*/ 56508 w 4556589"/>
              <a:gd name="connsiteY2" fmla="*/ 601038 h 1772292"/>
              <a:gd name="connsiteX3" fmla="*/ 4556589 w 4556589"/>
              <a:gd name="connsiteY3" fmla="*/ 601038 h 1772292"/>
              <a:gd name="connsiteX4" fmla="*/ 344184 w 4556589"/>
              <a:gd name="connsiteY4" fmla="*/ 1366463 h 1772292"/>
              <a:gd name="connsiteX5" fmla="*/ 4155897 w 4556589"/>
              <a:gd name="connsiteY5" fmla="*/ 1345915 h 1772292"/>
              <a:gd name="connsiteX6" fmla="*/ 2219218 w 4556589"/>
              <a:gd name="connsiteY6" fmla="*/ 1772292 h 17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6589" h="1772292">
                <a:moveTo>
                  <a:pt x="0" y="5137"/>
                </a:moveTo>
                <a:lnTo>
                  <a:pt x="2681555" y="0"/>
                </a:lnTo>
                <a:lnTo>
                  <a:pt x="56508" y="601038"/>
                </a:lnTo>
                <a:lnTo>
                  <a:pt x="4556589" y="601038"/>
                </a:lnTo>
                <a:lnTo>
                  <a:pt x="344184" y="1366463"/>
                </a:lnTo>
                <a:lnTo>
                  <a:pt x="4155897" y="1345915"/>
                </a:lnTo>
                <a:lnTo>
                  <a:pt x="2219218" y="1772292"/>
                </a:lnTo>
              </a:path>
            </a:pathLst>
          </a:custGeom>
          <a:noFill/>
          <a:ln>
            <a:solidFill>
              <a:srgbClr val="FF00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DA04C4C-DB6D-D31F-04F7-66245B8900B7}"/>
              </a:ext>
            </a:extLst>
          </p:cNvPr>
          <p:cNvSpPr/>
          <p:nvPr/>
        </p:nvSpPr>
        <p:spPr>
          <a:xfrm>
            <a:off x="6929919" y="2327097"/>
            <a:ext cx="4073703" cy="1258584"/>
          </a:xfrm>
          <a:custGeom>
            <a:avLst/>
            <a:gdLst>
              <a:gd name="connsiteX0" fmla="*/ 0 w 4073703"/>
              <a:gd name="connsiteY0" fmla="*/ 5137 h 1258584"/>
              <a:gd name="connsiteX1" fmla="*/ 2732926 w 4073703"/>
              <a:gd name="connsiteY1" fmla="*/ 0 h 1258584"/>
              <a:gd name="connsiteX2" fmla="*/ 10274 w 4073703"/>
              <a:gd name="connsiteY2" fmla="*/ 693505 h 1258584"/>
              <a:gd name="connsiteX3" fmla="*/ 4073703 w 4073703"/>
              <a:gd name="connsiteY3" fmla="*/ 703779 h 1258584"/>
              <a:gd name="connsiteX4" fmla="*/ 1952090 w 4073703"/>
              <a:gd name="connsiteY4" fmla="*/ 1258584 h 12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3703" h="1258584">
                <a:moveTo>
                  <a:pt x="0" y="5137"/>
                </a:moveTo>
                <a:lnTo>
                  <a:pt x="2732926" y="0"/>
                </a:lnTo>
                <a:lnTo>
                  <a:pt x="10274" y="693505"/>
                </a:lnTo>
                <a:lnTo>
                  <a:pt x="4073703" y="703779"/>
                </a:lnTo>
                <a:lnTo>
                  <a:pt x="1952090" y="1258584"/>
                </a:lnTo>
              </a:path>
            </a:pathLst>
          </a:custGeom>
          <a:noFill/>
          <a:ln>
            <a:solidFill>
              <a:srgbClr val="FFFF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02350C1-7CDB-9E66-2BF5-13639DEFB0E2}"/>
              </a:ext>
            </a:extLst>
          </p:cNvPr>
          <p:cNvSpPr/>
          <p:nvPr/>
        </p:nvSpPr>
        <p:spPr>
          <a:xfrm>
            <a:off x="3873357" y="4330557"/>
            <a:ext cx="4135349" cy="1284270"/>
          </a:xfrm>
          <a:custGeom>
            <a:avLst/>
            <a:gdLst>
              <a:gd name="connsiteX0" fmla="*/ 0 w 4135349"/>
              <a:gd name="connsiteY0" fmla="*/ 5137 h 1284270"/>
              <a:gd name="connsiteX1" fmla="*/ 2558265 w 4135349"/>
              <a:gd name="connsiteY1" fmla="*/ 0 h 1284270"/>
              <a:gd name="connsiteX2" fmla="*/ 118153 w 4135349"/>
              <a:gd name="connsiteY2" fmla="*/ 780836 h 1284270"/>
              <a:gd name="connsiteX3" fmla="*/ 1304818 w 4135349"/>
              <a:gd name="connsiteY3" fmla="*/ 755151 h 1284270"/>
              <a:gd name="connsiteX4" fmla="*/ 102742 w 4135349"/>
              <a:gd name="connsiteY4" fmla="*/ 1284270 h 1284270"/>
              <a:gd name="connsiteX5" fmla="*/ 1294544 w 4135349"/>
              <a:gd name="connsiteY5" fmla="*/ 1263722 h 1284270"/>
              <a:gd name="connsiteX6" fmla="*/ 1597632 w 4135349"/>
              <a:gd name="connsiteY6" fmla="*/ 765425 h 1284270"/>
              <a:gd name="connsiteX7" fmla="*/ 2722652 w 4135349"/>
              <a:gd name="connsiteY7" fmla="*/ 750014 h 1284270"/>
              <a:gd name="connsiteX8" fmla="*/ 1613043 w 4135349"/>
              <a:gd name="connsiteY8" fmla="*/ 1053101 h 1284270"/>
              <a:gd name="connsiteX9" fmla="*/ 2717515 w 4135349"/>
              <a:gd name="connsiteY9" fmla="*/ 1047964 h 1284270"/>
              <a:gd name="connsiteX10" fmla="*/ 3133618 w 4135349"/>
              <a:gd name="connsiteY10" fmla="*/ 719191 h 1284270"/>
              <a:gd name="connsiteX11" fmla="*/ 4114800 w 4135349"/>
              <a:gd name="connsiteY11" fmla="*/ 719191 h 1284270"/>
              <a:gd name="connsiteX12" fmla="*/ 3133618 w 4135349"/>
              <a:gd name="connsiteY12" fmla="*/ 1006868 h 1284270"/>
              <a:gd name="connsiteX13" fmla="*/ 4135349 w 4135349"/>
              <a:gd name="connsiteY13" fmla="*/ 991456 h 128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5349" h="1284270">
                <a:moveTo>
                  <a:pt x="0" y="5137"/>
                </a:moveTo>
                <a:lnTo>
                  <a:pt x="2558265" y="0"/>
                </a:lnTo>
                <a:lnTo>
                  <a:pt x="118153" y="780836"/>
                </a:lnTo>
                <a:lnTo>
                  <a:pt x="1304818" y="755151"/>
                </a:lnTo>
                <a:lnTo>
                  <a:pt x="102742" y="1284270"/>
                </a:lnTo>
                <a:lnTo>
                  <a:pt x="1294544" y="1263722"/>
                </a:lnTo>
                <a:lnTo>
                  <a:pt x="1597632" y="765425"/>
                </a:lnTo>
                <a:lnTo>
                  <a:pt x="2722652" y="750014"/>
                </a:lnTo>
                <a:lnTo>
                  <a:pt x="1613043" y="1053101"/>
                </a:lnTo>
                <a:lnTo>
                  <a:pt x="2717515" y="1047964"/>
                </a:lnTo>
                <a:lnTo>
                  <a:pt x="3133618" y="719191"/>
                </a:lnTo>
                <a:lnTo>
                  <a:pt x="4114800" y="719191"/>
                </a:lnTo>
                <a:lnTo>
                  <a:pt x="3133618" y="1006868"/>
                </a:lnTo>
                <a:lnTo>
                  <a:pt x="4135349" y="991456"/>
                </a:lnTo>
              </a:path>
            </a:pathLst>
          </a:custGeom>
          <a:noFill/>
          <a:ln>
            <a:solidFill>
              <a:srgbClr val="FF0000"/>
            </a:solidFill>
            <a:headEnd type="ova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43DC75-E975-AB10-603D-F2FC421C17EC}"/>
              </a:ext>
            </a:extLst>
          </p:cNvPr>
          <p:cNvGrpSpPr/>
          <p:nvPr/>
        </p:nvGrpSpPr>
        <p:grpSpPr>
          <a:xfrm>
            <a:off x="1594812" y="421910"/>
            <a:ext cx="2843623" cy="4265434"/>
            <a:chOff x="838200" y="939691"/>
            <a:chExt cx="3537736" cy="5306604"/>
          </a:xfrm>
        </p:grpSpPr>
        <p:pic>
          <p:nvPicPr>
            <p:cNvPr id="5" name="Picture 4" descr="A person in a blue shirt&#10;&#10;Description automatically generated">
              <a:extLst>
                <a:ext uri="{FF2B5EF4-FFF2-40B4-BE49-F238E27FC236}">
                  <a16:creationId xmlns:a16="http://schemas.microsoft.com/office/drawing/2014/main" id="{97370277-A9CE-5240-80E1-EACAFA60C1A5}"/>
                </a:ext>
              </a:extLst>
            </p:cNvPr>
            <p:cNvPicPr>
              <a:picLocks noChangeAspect="1"/>
            </p:cNvPicPr>
            <p:nvPr/>
          </p:nvPicPr>
          <p:blipFill rotWithShape="1">
            <a:blip r:embed="rId3">
              <a:extLst>
                <a:ext uri="{28A0092B-C50C-407E-A947-70E740481C1C}">
                  <a14:useLocalDpi xmlns:a14="http://schemas.microsoft.com/office/drawing/2010/main" val="0"/>
                </a:ext>
              </a:extLst>
            </a:blip>
            <a:srcRect t="33122"/>
            <a:stretch/>
          </p:blipFill>
          <p:spPr>
            <a:xfrm>
              <a:off x="838200" y="2697292"/>
              <a:ext cx="3537736" cy="354900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descr="A person in a blue shirt&#10;&#10;Description automatically generated">
              <a:extLst>
                <a:ext uri="{FF2B5EF4-FFF2-40B4-BE49-F238E27FC236}">
                  <a16:creationId xmlns:a16="http://schemas.microsoft.com/office/drawing/2014/main" id="{025DCCBE-5AF7-4BCA-7595-79FB6BED4D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3" b="95052" l="1042" r="95964">
                          <a14:foregroundMark x1="47266" y1="63889" x2="17318" y2="83333"/>
                          <a14:foregroundMark x1="17318" y1="83333" x2="17318" y2="83333"/>
                          <a14:foregroundMark x1="54688" y1="63108" x2="68880" y2="75260"/>
                          <a14:foregroundMark x1="68880" y1="75260" x2="73568" y2="87847"/>
                          <a14:foregroundMark x1="73568" y1="87847" x2="62370" y2="91319"/>
                          <a14:foregroundMark x1="67839" y1="64844" x2="73047" y2="85938"/>
                          <a14:foregroundMark x1="73047" y1="85938" x2="53776" y2="91753"/>
                          <a14:foregroundMark x1="67448" y1="64844" x2="76693" y2="72049"/>
                          <a14:foregroundMark x1="76693" y1="72049" x2="58724" y2="91580"/>
                          <a14:foregroundMark x1="58724" y1="91580" x2="44141" y2="91319"/>
                          <a14:foregroundMark x1="54948" y1="66580" x2="36068" y2="64236"/>
                          <a14:foregroundMark x1="36068" y1="64236" x2="10286" y2="81510"/>
                          <a14:foregroundMark x1="10286" y1="81510" x2="24740" y2="92535"/>
                          <a14:foregroundMark x1="32031" y1="60590" x2="5339" y2="76302"/>
                          <a14:foregroundMark x1="5339" y1="76302" x2="7552" y2="77778"/>
                          <a14:foregroundMark x1="36458" y1="67014" x2="18099" y2="72049"/>
                          <a14:foregroundMark x1="18099" y1="72049" x2="6380" y2="87153"/>
                          <a14:foregroundMark x1="6380" y1="87153" x2="8984" y2="88194"/>
                          <a14:foregroundMark x1="13281" y1="80642" x2="8203" y2="72135"/>
                          <a14:foregroundMark x1="8203" y1="72135" x2="11589" y2="62326"/>
                          <a14:foregroundMark x1="11589" y1="62326" x2="14844" y2="62326"/>
                          <a14:foregroundMark x1="1042" y1="68316" x2="18490" y2="62674"/>
                          <a14:foregroundMark x1="46354" y1="60330" x2="61458" y2="62934"/>
                          <a14:foregroundMark x1="61458" y1="62934" x2="81120" y2="77170"/>
                          <a14:foregroundMark x1="81120" y1="77170" x2="84245" y2="82118"/>
                          <a14:foregroundMark x1="65495" y1="64583" x2="94531" y2="77170"/>
                          <a14:foregroundMark x1="94531" y1="77170" x2="95052" y2="81337"/>
                          <a14:foregroundMark x1="68099" y1="62240" x2="95443" y2="76476"/>
                          <a14:foregroundMark x1="95443" y1="76476" x2="95964" y2="77257"/>
                          <a14:foregroundMark x1="85547" y1="75347" x2="82813" y2="85156"/>
                          <a14:foregroundMark x1="82813" y1="85156" x2="64323" y2="93490"/>
                          <a14:foregroundMark x1="64323" y1="93490" x2="59115" y2="93490"/>
                          <a14:foregroundMark x1="88151" y1="83681" x2="62630" y2="88802"/>
                          <a14:foregroundMark x1="79427" y1="82465" x2="55469" y2="95052"/>
                          <a14:foregroundMark x1="64063" y1="92101" x2="94010" y2="86198"/>
                          <a14:foregroundMark x1="94010" y1="86198" x2="94010" y2="86198"/>
                          <a14:foregroundMark x1="93620" y1="85677" x2="54167" y2="93837"/>
                          <a14:foregroundMark x1="88411" y1="86458" x2="20703" y2="89497"/>
                          <a14:foregroundMark x1="59245" y1="88889" x2="13281" y2="92882"/>
                          <a14:foregroundMark x1="13281" y1="92882" x2="6901" y2="92361"/>
                          <a14:foregroundMark x1="4036" y1="89844" x2="69010" y2="93316"/>
                          <a14:foregroundMark x1="32552" y1="93837" x2="63281" y2="93750"/>
                          <a14:foregroundMark x1="63281" y1="93750" x2="83724" y2="93750"/>
                        </a14:backgroundRemoval>
                      </a14:imgEffect>
                    </a14:imgLayer>
                  </a14:imgProps>
                </a:ext>
                <a:ext uri="{28A0092B-C50C-407E-A947-70E740481C1C}">
                  <a14:useLocalDpi xmlns:a14="http://schemas.microsoft.com/office/drawing/2010/main" val="0"/>
                </a:ext>
              </a:extLst>
            </a:blip>
            <a:srcRect b="33390"/>
            <a:stretch/>
          </p:blipFill>
          <p:spPr>
            <a:xfrm>
              <a:off x="838200" y="939691"/>
              <a:ext cx="3537736" cy="3534705"/>
            </a:xfrm>
            <a:prstGeom prst="rect">
              <a:avLst/>
            </a:prstGeom>
          </p:spPr>
        </p:pic>
      </p:grpSp>
      <p:sp>
        <p:nvSpPr>
          <p:cNvPr id="8" name="Rectangle 7">
            <a:extLst>
              <a:ext uri="{FF2B5EF4-FFF2-40B4-BE49-F238E27FC236}">
                <a16:creationId xmlns:a16="http://schemas.microsoft.com/office/drawing/2014/main" id="{03CCB972-7DC8-4DCD-B94D-B27470BF8622}"/>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8864C1B-2744-F053-8475-C49C5693DCDF}"/>
              </a:ext>
            </a:extLst>
          </p:cNvPr>
          <p:cNvSpPr>
            <a:spLocks noGrp="1"/>
          </p:cNvSpPr>
          <p:nvPr>
            <p:ph type="title"/>
          </p:nvPr>
        </p:nvSpPr>
        <p:spPr>
          <a:xfrm>
            <a:off x="378237" y="137159"/>
            <a:ext cx="6563673" cy="712705"/>
          </a:xfrm>
        </p:spPr>
        <p:txBody>
          <a:bodyPr vert="horz" lIns="91440" tIns="45720" rIns="91440" bIns="45720" rtlCol="0" anchor="ctr">
            <a:normAutofit fontScale="90000"/>
          </a:bodyPr>
          <a:lstStyle/>
          <a:p>
            <a:r>
              <a:rPr lang="en-US" sz="5400" cap="small" dirty="0">
                <a:solidFill>
                  <a:srgbClr val="FFFFFF"/>
                </a:solidFill>
              </a:rPr>
              <a:t>Introductions</a:t>
            </a:r>
          </a:p>
        </p:txBody>
      </p:sp>
      <p:sp>
        <p:nvSpPr>
          <p:cNvPr id="10" name="TextBox 9">
            <a:extLst>
              <a:ext uri="{FF2B5EF4-FFF2-40B4-BE49-F238E27FC236}">
                <a16:creationId xmlns:a16="http://schemas.microsoft.com/office/drawing/2014/main" id="{AB427A51-1258-2535-C3A6-33CE832D60C8}"/>
              </a:ext>
            </a:extLst>
          </p:cNvPr>
          <p:cNvSpPr txBox="1"/>
          <p:nvPr/>
        </p:nvSpPr>
        <p:spPr>
          <a:xfrm>
            <a:off x="5034335" y="1673658"/>
            <a:ext cx="6678204" cy="1923604"/>
          </a:xfrm>
          <a:prstGeom prst="rect">
            <a:avLst/>
          </a:prstGeom>
          <a:noFill/>
        </p:spPr>
        <p:txBody>
          <a:bodyPr wrap="square" rtlCol="0">
            <a:spAutoFit/>
          </a:bodyPr>
          <a:lstStyle/>
          <a:p>
            <a:pPr>
              <a:spcAft>
                <a:spcPts val="600"/>
              </a:spcAft>
            </a:pPr>
            <a:r>
              <a:rPr lang="en-US" sz="3200" dirty="0">
                <a:solidFill>
                  <a:srgbClr val="023047"/>
                </a:solidFill>
                <a:cs typeface="Cavolini" panose="03000502040302020204" pitchFamily="66" charset="0"/>
              </a:rPr>
              <a:t>Jerson Campos</a:t>
            </a:r>
          </a:p>
          <a:p>
            <a:pPr>
              <a:spcAft>
                <a:spcPts val="600"/>
              </a:spcAft>
            </a:pPr>
            <a:r>
              <a:rPr lang="en-US" sz="2400" b="1" dirty="0">
                <a:solidFill>
                  <a:srgbClr val="023047"/>
                </a:solidFill>
                <a:latin typeface="+mj-lt"/>
              </a:rPr>
              <a:t>Senior Training Specialist @ Smile Digital Health</a:t>
            </a:r>
          </a:p>
          <a:p>
            <a:pPr>
              <a:spcAft>
                <a:spcPts val="600"/>
              </a:spcAft>
            </a:pPr>
            <a:r>
              <a:rPr lang="en-US" sz="2400" b="1" dirty="0">
                <a:solidFill>
                  <a:srgbClr val="023047"/>
                </a:solidFill>
                <a:latin typeface="+mj-lt"/>
              </a:rPr>
              <a:t>Instructional Designer</a:t>
            </a:r>
            <a:r>
              <a:rPr lang="en-US" sz="2400" dirty="0">
                <a:solidFill>
                  <a:srgbClr val="023047"/>
                </a:solidFill>
                <a:latin typeface="+mj-lt"/>
              </a:rPr>
              <a:t>: 12+ years</a:t>
            </a:r>
          </a:p>
          <a:p>
            <a:pPr>
              <a:spcAft>
                <a:spcPts val="600"/>
              </a:spcAft>
            </a:pPr>
            <a:r>
              <a:rPr lang="en-US" sz="2400" b="1" dirty="0">
                <a:solidFill>
                  <a:srgbClr val="023047"/>
                </a:solidFill>
                <a:latin typeface="+mj-lt"/>
              </a:rPr>
              <a:t>Freelancer/Contractor/Owner</a:t>
            </a:r>
            <a:r>
              <a:rPr lang="en-US" sz="2400" dirty="0">
                <a:solidFill>
                  <a:srgbClr val="023047"/>
                </a:solidFill>
                <a:latin typeface="+mj-lt"/>
              </a:rPr>
              <a:t>: 10+ Years (5-6 solo)</a:t>
            </a:r>
          </a:p>
        </p:txBody>
      </p:sp>
      <p:sp>
        <p:nvSpPr>
          <p:cNvPr id="11" name="TextBox 10">
            <a:extLst>
              <a:ext uri="{FF2B5EF4-FFF2-40B4-BE49-F238E27FC236}">
                <a16:creationId xmlns:a16="http://schemas.microsoft.com/office/drawing/2014/main" id="{07BFFD1D-59BF-75BA-CF83-2E407016DEE1}"/>
              </a:ext>
            </a:extLst>
          </p:cNvPr>
          <p:cNvSpPr txBox="1"/>
          <p:nvPr/>
        </p:nvSpPr>
        <p:spPr>
          <a:xfrm>
            <a:off x="5034335" y="4117267"/>
            <a:ext cx="6041204" cy="646331"/>
          </a:xfrm>
          <a:prstGeom prst="rect">
            <a:avLst/>
          </a:prstGeom>
          <a:noFill/>
        </p:spPr>
        <p:txBody>
          <a:bodyPr wrap="square" rtlCol="0">
            <a:spAutoFit/>
          </a:bodyPr>
          <a:lstStyle/>
          <a:p>
            <a:r>
              <a:rPr lang="en-US" dirty="0">
                <a:solidFill>
                  <a:srgbClr val="023047"/>
                </a:solidFill>
              </a:rPr>
              <a:t>Visual-e-Learning LLC</a:t>
            </a:r>
          </a:p>
          <a:p>
            <a:r>
              <a:rPr lang="en-US" dirty="0">
                <a:solidFill>
                  <a:srgbClr val="023047"/>
                </a:solidFill>
              </a:rPr>
              <a:t>www.visual-e-learning.com</a:t>
            </a:r>
          </a:p>
        </p:txBody>
      </p:sp>
      <p:sp>
        <p:nvSpPr>
          <p:cNvPr id="12" name="Rectangle 8">
            <a:extLst>
              <a:ext uri="{FF2B5EF4-FFF2-40B4-BE49-F238E27FC236}">
                <a16:creationId xmlns:a16="http://schemas.microsoft.com/office/drawing/2014/main" id="{32658AE7-0D27-A979-EDBF-941DC494E11B}"/>
              </a:ext>
            </a:extLst>
          </p:cNvPr>
          <p:cNvSpPr/>
          <p:nvPr/>
        </p:nvSpPr>
        <p:spPr>
          <a:xfrm>
            <a:off x="0" y="5066032"/>
            <a:ext cx="12222529" cy="1639568"/>
          </a:xfrm>
          <a:custGeom>
            <a:avLst/>
            <a:gdLst>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529" h="1639568">
                <a:moveTo>
                  <a:pt x="0" y="0"/>
                </a:moveTo>
                <a:cubicBezTo>
                  <a:pt x="6792238" y="886120"/>
                  <a:pt x="8003808" y="-51848"/>
                  <a:pt x="12222529" y="240383"/>
                </a:cubicBezTo>
                <a:lnTo>
                  <a:pt x="12203675" y="1639568"/>
                </a:lnTo>
                <a:lnTo>
                  <a:pt x="0" y="1639568"/>
                </a:lnTo>
                <a:lnTo>
                  <a:pt x="0" y="0"/>
                </a:lnTo>
                <a:close/>
              </a:path>
            </a:pathLst>
          </a:custGeom>
          <a:solidFill>
            <a:srgbClr val="FB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A40AFA09-941F-F7F7-43AC-147EA6D83E36}"/>
              </a:ext>
            </a:extLst>
          </p:cNvPr>
          <p:cNvSpPr/>
          <p:nvPr/>
        </p:nvSpPr>
        <p:spPr>
          <a:xfrm>
            <a:off x="0" y="5218432"/>
            <a:ext cx="12222529" cy="1639568"/>
          </a:xfrm>
          <a:custGeom>
            <a:avLst/>
            <a:gdLst>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529" h="1639568">
                <a:moveTo>
                  <a:pt x="0" y="0"/>
                </a:moveTo>
                <a:cubicBezTo>
                  <a:pt x="6792238" y="886120"/>
                  <a:pt x="8003808" y="-51848"/>
                  <a:pt x="12222529" y="240383"/>
                </a:cubicBezTo>
                <a:lnTo>
                  <a:pt x="12203675" y="1639568"/>
                </a:lnTo>
                <a:lnTo>
                  <a:pt x="0" y="1639568"/>
                </a:lnTo>
                <a:lnTo>
                  <a:pt x="0" y="0"/>
                </a:lnTo>
                <a:close/>
              </a:path>
            </a:pathLst>
          </a:cu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512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B75743-23DB-FBAC-76E1-0400CCE9E9AA}"/>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29BE3-D6AB-762C-814A-0C2E0337AB25}"/>
              </a:ext>
            </a:extLst>
          </p:cNvPr>
          <p:cNvSpPr>
            <a:spLocks noGrp="1"/>
          </p:cNvSpPr>
          <p:nvPr>
            <p:ph type="title"/>
          </p:nvPr>
        </p:nvSpPr>
        <p:spPr>
          <a:xfrm>
            <a:off x="4487332" y="-158750"/>
            <a:ext cx="6409267" cy="1325563"/>
          </a:xfrm>
        </p:spPr>
        <p:txBody>
          <a:bodyPr vert="horz" lIns="91440" tIns="45720" rIns="91440" bIns="45720" rtlCol="0" anchor="ctr">
            <a:normAutofit/>
          </a:bodyPr>
          <a:lstStyle/>
          <a:p>
            <a:r>
              <a:rPr lang="en-US" cap="small" dirty="0">
                <a:solidFill>
                  <a:srgbClr val="FFFFFF"/>
                </a:solidFill>
              </a:rPr>
              <a:t>Proximity</a:t>
            </a:r>
          </a:p>
        </p:txBody>
      </p:sp>
      <p:pic>
        <p:nvPicPr>
          <p:cNvPr id="6" name="Picture 5" hidden="1">
            <a:extLst>
              <a:ext uri="{FF2B5EF4-FFF2-40B4-BE49-F238E27FC236}">
                <a16:creationId xmlns:a16="http://schemas.microsoft.com/office/drawing/2014/main" id="{3EB515F1-6340-643A-322E-7F284350B71C}"/>
              </a:ext>
            </a:extLst>
          </p:cNvPr>
          <p:cNvPicPr>
            <a:picLocks noChangeAspect="1"/>
          </p:cNvPicPr>
          <p:nvPr/>
        </p:nvPicPr>
        <p:blipFill>
          <a:blip r:embed="rId3"/>
          <a:stretch>
            <a:fillRect/>
          </a:stretch>
        </p:blipFill>
        <p:spPr>
          <a:xfrm>
            <a:off x="7054850" y="2438527"/>
            <a:ext cx="6143639" cy="3468434"/>
          </a:xfrm>
          <a:prstGeom prst="rect">
            <a:avLst/>
          </a:prstGeom>
        </p:spPr>
      </p:pic>
      <p:pic>
        <p:nvPicPr>
          <p:cNvPr id="8" name="Picture 7" hidden="1">
            <a:extLst>
              <a:ext uri="{FF2B5EF4-FFF2-40B4-BE49-F238E27FC236}">
                <a16:creationId xmlns:a16="http://schemas.microsoft.com/office/drawing/2014/main" id="{DDF6C658-96C2-B5D2-0665-7E8096F30758}"/>
              </a:ext>
            </a:extLst>
          </p:cNvPr>
          <p:cNvPicPr>
            <a:picLocks noChangeAspect="1"/>
          </p:cNvPicPr>
          <p:nvPr/>
        </p:nvPicPr>
        <p:blipFill>
          <a:blip r:embed="rId4"/>
          <a:stretch>
            <a:fillRect/>
          </a:stretch>
        </p:blipFill>
        <p:spPr>
          <a:xfrm>
            <a:off x="577850" y="2068962"/>
            <a:ext cx="7071632" cy="4000115"/>
          </a:xfrm>
          <a:prstGeom prst="rect">
            <a:avLst/>
          </a:prstGeom>
        </p:spPr>
      </p:pic>
      <p:pic>
        <p:nvPicPr>
          <p:cNvPr id="10" name="Picture 9" hidden="1">
            <a:extLst>
              <a:ext uri="{FF2B5EF4-FFF2-40B4-BE49-F238E27FC236}">
                <a16:creationId xmlns:a16="http://schemas.microsoft.com/office/drawing/2014/main" id="{60628102-6922-65D0-559D-12C7A579B13A}"/>
              </a:ext>
            </a:extLst>
          </p:cNvPr>
          <p:cNvPicPr>
            <a:picLocks noChangeAspect="1"/>
          </p:cNvPicPr>
          <p:nvPr/>
        </p:nvPicPr>
        <p:blipFill>
          <a:blip r:embed="rId5"/>
          <a:stretch>
            <a:fillRect/>
          </a:stretch>
        </p:blipFill>
        <p:spPr>
          <a:xfrm>
            <a:off x="1606655" y="195520"/>
            <a:ext cx="6860712" cy="3873500"/>
          </a:xfrm>
          <a:prstGeom prst="rect">
            <a:avLst/>
          </a:prstGeom>
        </p:spPr>
      </p:pic>
      <p:pic>
        <p:nvPicPr>
          <p:cNvPr id="14" name="Picture 13" hidden="1">
            <a:extLst>
              <a:ext uri="{FF2B5EF4-FFF2-40B4-BE49-F238E27FC236}">
                <a16:creationId xmlns:a16="http://schemas.microsoft.com/office/drawing/2014/main" id="{C38F4331-E57F-80EE-9F65-D7368747B217}"/>
              </a:ext>
            </a:extLst>
          </p:cNvPr>
          <p:cNvPicPr>
            <a:picLocks noChangeAspect="1"/>
          </p:cNvPicPr>
          <p:nvPr/>
        </p:nvPicPr>
        <p:blipFill>
          <a:blip r:embed="rId6"/>
          <a:stretch>
            <a:fillRect/>
          </a:stretch>
        </p:blipFill>
        <p:spPr>
          <a:xfrm>
            <a:off x="4987581" y="2034657"/>
            <a:ext cx="6860712" cy="3872304"/>
          </a:xfrm>
          <a:prstGeom prst="rect">
            <a:avLst/>
          </a:prstGeom>
        </p:spPr>
      </p:pic>
      <p:sp>
        <p:nvSpPr>
          <p:cNvPr id="15" name="Rectangle 4">
            <a:extLst>
              <a:ext uri="{FF2B5EF4-FFF2-40B4-BE49-F238E27FC236}">
                <a16:creationId xmlns:a16="http://schemas.microsoft.com/office/drawing/2014/main" id="{62C1C7B6-06A0-FBA8-F4ED-37BE21945FEC}"/>
              </a:ext>
            </a:extLst>
          </p:cNvPr>
          <p:cNvSpPr/>
          <p:nvPr/>
        </p:nvSpPr>
        <p:spPr>
          <a:xfrm>
            <a:off x="273268" y="-10510"/>
            <a:ext cx="4298729" cy="6868510"/>
          </a:xfrm>
          <a:custGeom>
            <a:avLst/>
            <a:gdLst>
              <a:gd name="connsiteX0" fmla="*/ 0 w 4477406"/>
              <a:gd name="connsiteY0" fmla="*/ 0 h 6858000"/>
              <a:gd name="connsiteX1" fmla="*/ 4477406 w 4477406"/>
              <a:gd name="connsiteY1" fmla="*/ 0 h 6858000"/>
              <a:gd name="connsiteX2" fmla="*/ 4477406 w 4477406"/>
              <a:gd name="connsiteY2" fmla="*/ 6858000 h 6858000"/>
              <a:gd name="connsiteX3" fmla="*/ 0 w 4477406"/>
              <a:gd name="connsiteY3" fmla="*/ 6858000 h 6858000"/>
              <a:gd name="connsiteX4" fmla="*/ 0 w 4477406"/>
              <a:gd name="connsiteY4" fmla="*/ 0 h 6858000"/>
              <a:gd name="connsiteX0" fmla="*/ 0 w 4477406"/>
              <a:gd name="connsiteY0" fmla="*/ 0 h 6858000"/>
              <a:gd name="connsiteX1" fmla="*/ 4477406 w 4477406"/>
              <a:gd name="connsiteY1" fmla="*/ 0 h 6858000"/>
              <a:gd name="connsiteX2" fmla="*/ 4477406 w 4477406"/>
              <a:gd name="connsiteY2" fmla="*/ 6858000 h 6858000"/>
              <a:gd name="connsiteX3" fmla="*/ 0 w 4477406"/>
              <a:gd name="connsiteY3" fmla="*/ 6858000 h 6858000"/>
              <a:gd name="connsiteX4" fmla="*/ 0 w 4477406"/>
              <a:gd name="connsiteY4" fmla="*/ 0 h 6858000"/>
              <a:gd name="connsiteX0" fmla="*/ 0 w 4477406"/>
              <a:gd name="connsiteY0" fmla="*/ 0 h 6858000"/>
              <a:gd name="connsiteX1" fmla="*/ 4056992 w 4477406"/>
              <a:gd name="connsiteY1" fmla="*/ 31531 h 6858000"/>
              <a:gd name="connsiteX2" fmla="*/ 4477406 w 4477406"/>
              <a:gd name="connsiteY2" fmla="*/ 6858000 h 6858000"/>
              <a:gd name="connsiteX3" fmla="*/ 0 w 4477406"/>
              <a:gd name="connsiteY3" fmla="*/ 6858000 h 6858000"/>
              <a:gd name="connsiteX4" fmla="*/ 0 w 4477406"/>
              <a:gd name="connsiteY4" fmla="*/ 0 h 6858000"/>
              <a:gd name="connsiteX0" fmla="*/ 0 w 4477406"/>
              <a:gd name="connsiteY0" fmla="*/ 0 h 6858000"/>
              <a:gd name="connsiteX1" fmla="*/ 4314495 w 4477406"/>
              <a:gd name="connsiteY1" fmla="*/ 26276 h 6858000"/>
              <a:gd name="connsiteX2" fmla="*/ 4477406 w 4477406"/>
              <a:gd name="connsiteY2" fmla="*/ 6858000 h 6858000"/>
              <a:gd name="connsiteX3" fmla="*/ 0 w 4477406"/>
              <a:gd name="connsiteY3" fmla="*/ 6858000 h 6858000"/>
              <a:gd name="connsiteX4" fmla="*/ 0 w 4477406"/>
              <a:gd name="connsiteY4" fmla="*/ 0 h 6858000"/>
              <a:gd name="connsiteX0" fmla="*/ 0 w 4314495"/>
              <a:gd name="connsiteY0" fmla="*/ 0 h 6858000"/>
              <a:gd name="connsiteX1" fmla="*/ 4314495 w 4314495"/>
              <a:gd name="connsiteY1" fmla="*/ 26276 h 6858000"/>
              <a:gd name="connsiteX2" fmla="*/ 4083268 w 4314495"/>
              <a:gd name="connsiteY2" fmla="*/ 6852744 h 6858000"/>
              <a:gd name="connsiteX3" fmla="*/ 0 w 4314495"/>
              <a:gd name="connsiteY3" fmla="*/ 6858000 h 6858000"/>
              <a:gd name="connsiteX4" fmla="*/ 0 w 4314495"/>
              <a:gd name="connsiteY4" fmla="*/ 0 h 6858000"/>
              <a:gd name="connsiteX0" fmla="*/ 0 w 4298729"/>
              <a:gd name="connsiteY0" fmla="*/ 10510 h 6868510"/>
              <a:gd name="connsiteX1" fmla="*/ 4298729 w 4298729"/>
              <a:gd name="connsiteY1" fmla="*/ 0 h 6868510"/>
              <a:gd name="connsiteX2" fmla="*/ 4083268 w 4298729"/>
              <a:gd name="connsiteY2" fmla="*/ 6863254 h 6868510"/>
              <a:gd name="connsiteX3" fmla="*/ 0 w 4298729"/>
              <a:gd name="connsiteY3" fmla="*/ 6868510 h 6868510"/>
              <a:gd name="connsiteX4" fmla="*/ 0 w 4298729"/>
              <a:gd name="connsiteY4" fmla="*/ 10510 h 686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8729" h="6868510">
                <a:moveTo>
                  <a:pt x="0" y="10510"/>
                </a:moveTo>
                <a:lnTo>
                  <a:pt x="4298729" y="0"/>
                </a:lnTo>
                <a:cubicBezTo>
                  <a:pt x="3069019" y="4356537"/>
                  <a:pt x="4083268" y="4577254"/>
                  <a:pt x="4083268" y="6863254"/>
                </a:cubicBezTo>
                <a:lnTo>
                  <a:pt x="0" y="6868510"/>
                </a:lnTo>
                <a:lnTo>
                  <a:pt x="0" y="10510"/>
                </a:lnTo>
                <a:close/>
              </a:path>
            </a:pathLst>
          </a:custGeom>
          <a:solidFill>
            <a:srgbClr val="219E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4">
            <a:extLst>
              <a:ext uri="{FF2B5EF4-FFF2-40B4-BE49-F238E27FC236}">
                <a16:creationId xmlns:a16="http://schemas.microsoft.com/office/drawing/2014/main" id="{00BF783B-7A29-999E-70CC-58F6BFB8C533}"/>
              </a:ext>
            </a:extLst>
          </p:cNvPr>
          <p:cNvSpPr/>
          <p:nvPr/>
        </p:nvSpPr>
        <p:spPr>
          <a:xfrm>
            <a:off x="-1" y="-10510"/>
            <a:ext cx="4298729" cy="6868510"/>
          </a:xfrm>
          <a:custGeom>
            <a:avLst/>
            <a:gdLst>
              <a:gd name="connsiteX0" fmla="*/ 0 w 4477406"/>
              <a:gd name="connsiteY0" fmla="*/ 0 h 6858000"/>
              <a:gd name="connsiteX1" fmla="*/ 4477406 w 4477406"/>
              <a:gd name="connsiteY1" fmla="*/ 0 h 6858000"/>
              <a:gd name="connsiteX2" fmla="*/ 4477406 w 4477406"/>
              <a:gd name="connsiteY2" fmla="*/ 6858000 h 6858000"/>
              <a:gd name="connsiteX3" fmla="*/ 0 w 4477406"/>
              <a:gd name="connsiteY3" fmla="*/ 6858000 h 6858000"/>
              <a:gd name="connsiteX4" fmla="*/ 0 w 4477406"/>
              <a:gd name="connsiteY4" fmla="*/ 0 h 6858000"/>
              <a:gd name="connsiteX0" fmla="*/ 0 w 4477406"/>
              <a:gd name="connsiteY0" fmla="*/ 0 h 6858000"/>
              <a:gd name="connsiteX1" fmla="*/ 4477406 w 4477406"/>
              <a:gd name="connsiteY1" fmla="*/ 0 h 6858000"/>
              <a:gd name="connsiteX2" fmla="*/ 4477406 w 4477406"/>
              <a:gd name="connsiteY2" fmla="*/ 6858000 h 6858000"/>
              <a:gd name="connsiteX3" fmla="*/ 0 w 4477406"/>
              <a:gd name="connsiteY3" fmla="*/ 6858000 h 6858000"/>
              <a:gd name="connsiteX4" fmla="*/ 0 w 4477406"/>
              <a:gd name="connsiteY4" fmla="*/ 0 h 6858000"/>
              <a:gd name="connsiteX0" fmla="*/ 0 w 4477406"/>
              <a:gd name="connsiteY0" fmla="*/ 0 h 6858000"/>
              <a:gd name="connsiteX1" fmla="*/ 4056992 w 4477406"/>
              <a:gd name="connsiteY1" fmla="*/ 31531 h 6858000"/>
              <a:gd name="connsiteX2" fmla="*/ 4477406 w 4477406"/>
              <a:gd name="connsiteY2" fmla="*/ 6858000 h 6858000"/>
              <a:gd name="connsiteX3" fmla="*/ 0 w 4477406"/>
              <a:gd name="connsiteY3" fmla="*/ 6858000 h 6858000"/>
              <a:gd name="connsiteX4" fmla="*/ 0 w 4477406"/>
              <a:gd name="connsiteY4" fmla="*/ 0 h 6858000"/>
              <a:gd name="connsiteX0" fmla="*/ 0 w 4477406"/>
              <a:gd name="connsiteY0" fmla="*/ 0 h 6858000"/>
              <a:gd name="connsiteX1" fmla="*/ 4314495 w 4477406"/>
              <a:gd name="connsiteY1" fmla="*/ 26276 h 6858000"/>
              <a:gd name="connsiteX2" fmla="*/ 4477406 w 4477406"/>
              <a:gd name="connsiteY2" fmla="*/ 6858000 h 6858000"/>
              <a:gd name="connsiteX3" fmla="*/ 0 w 4477406"/>
              <a:gd name="connsiteY3" fmla="*/ 6858000 h 6858000"/>
              <a:gd name="connsiteX4" fmla="*/ 0 w 4477406"/>
              <a:gd name="connsiteY4" fmla="*/ 0 h 6858000"/>
              <a:gd name="connsiteX0" fmla="*/ 0 w 4314495"/>
              <a:gd name="connsiteY0" fmla="*/ 0 h 6858000"/>
              <a:gd name="connsiteX1" fmla="*/ 4314495 w 4314495"/>
              <a:gd name="connsiteY1" fmla="*/ 26276 h 6858000"/>
              <a:gd name="connsiteX2" fmla="*/ 4083268 w 4314495"/>
              <a:gd name="connsiteY2" fmla="*/ 6852744 h 6858000"/>
              <a:gd name="connsiteX3" fmla="*/ 0 w 4314495"/>
              <a:gd name="connsiteY3" fmla="*/ 6858000 h 6858000"/>
              <a:gd name="connsiteX4" fmla="*/ 0 w 4314495"/>
              <a:gd name="connsiteY4" fmla="*/ 0 h 6858000"/>
              <a:gd name="connsiteX0" fmla="*/ 0 w 4298729"/>
              <a:gd name="connsiteY0" fmla="*/ 10510 h 6868510"/>
              <a:gd name="connsiteX1" fmla="*/ 4298729 w 4298729"/>
              <a:gd name="connsiteY1" fmla="*/ 0 h 6868510"/>
              <a:gd name="connsiteX2" fmla="*/ 4083268 w 4298729"/>
              <a:gd name="connsiteY2" fmla="*/ 6863254 h 6868510"/>
              <a:gd name="connsiteX3" fmla="*/ 0 w 4298729"/>
              <a:gd name="connsiteY3" fmla="*/ 6868510 h 6868510"/>
              <a:gd name="connsiteX4" fmla="*/ 0 w 4298729"/>
              <a:gd name="connsiteY4" fmla="*/ 10510 h 686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8729" h="6868510">
                <a:moveTo>
                  <a:pt x="0" y="10510"/>
                </a:moveTo>
                <a:lnTo>
                  <a:pt x="4298729" y="0"/>
                </a:lnTo>
                <a:cubicBezTo>
                  <a:pt x="3069019" y="4356537"/>
                  <a:pt x="4083268" y="4577254"/>
                  <a:pt x="4083268" y="6863254"/>
                </a:cubicBezTo>
                <a:lnTo>
                  <a:pt x="0" y="6868510"/>
                </a:lnTo>
                <a:lnTo>
                  <a:pt x="0" y="10510"/>
                </a:lnTo>
                <a:close/>
              </a:path>
            </a:pathLst>
          </a:cu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E7A2494-E87A-6D5C-DFD8-387860D1D7FC}"/>
              </a:ext>
            </a:extLst>
          </p:cNvPr>
          <p:cNvGrpSpPr/>
          <p:nvPr/>
        </p:nvGrpSpPr>
        <p:grpSpPr>
          <a:xfrm>
            <a:off x="4528157" y="3595130"/>
            <a:ext cx="6977188" cy="2802314"/>
            <a:chOff x="4528157" y="3595130"/>
            <a:chExt cx="6977188" cy="2802314"/>
          </a:xfrm>
        </p:grpSpPr>
        <p:sp>
          <p:nvSpPr>
            <p:cNvPr id="7" name="TextBox 6">
              <a:extLst>
                <a:ext uri="{FF2B5EF4-FFF2-40B4-BE49-F238E27FC236}">
                  <a16:creationId xmlns:a16="http://schemas.microsoft.com/office/drawing/2014/main" id="{37359B92-D6C4-4C21-E69A-95A98F9BCC0A}"/>
                </a:ext>
              </a:extLst>
            </p:cNvPr>
            <p:cNvSpPr txBox="1"/>
            <p:nvPr/>
          </p:nvSpPr>
          <p:spPr>
            <a:xfrm>
              <a:off x="4528157" y="3595130"/>
              <a:ext cx="6544490" cy="1077218"/>
            </a:xfrm>
            <a:prstGeom prst="rect">
              <a:avLst/>
            </a:prstGeom>
            <a:noFill/>
          </p:spPr>
          <p:txBody>
            <a:bodyPr wrap="square">
              <a:spAutoFit/>
            </a:bodyPr>
            <a:lstStyle/>
            <a:p>
              <a:pPr marL="0" lvl="1"/>
              <a:r>
                <a:rPr lang="en-US" sz="2400" kern="100" dirty="0">
                  <a:solidFill>
                    <a:srgbClr val="023047"/>
                  </a:solidFill>
                  <a:cs typeface="Times New Roman" panose="02020603050405020304" pitchFamily="18" charset="0"/>
                </a:rPr>
                <a:t>Reduce Cognitive Load</a:t>
              </a:r>
            </a:p>
            <a:p>
              <a:pPr marL="0" lvl="1"/>
              <a:r>
                <a:rPr lang="en-US" sz="2000" dirty="0">
                  <a:solidFill>
                    <a:srgbClr val="023047"/>
                  </a:solidFill>
                  <a:latin typeface="+mj-lt"/>
                </a:rPr>
                <a:t>Helps reduce cognitive load for learners by making it easier to process information.</a:t>
              </a:r>
            </a:p>
          </p:txBody>
        </p:sp>
        <p:sp>
          <p:nvSpPr>
            <p:cNvPr id="33" name="Oval 32">
              <a:extLst>
                <a:ext uri="{FF2B5EF4-FFF2-40B4-BE49-F238E27FC236}">
                  <a16:creationId xmlns:a16="http://schemas.microsoft.com/office/drawing/2014/main" id="{31B4A781-44AD-5ED9-7F16-F4302C72C4C7}"/>
                </a:ext>
              </a:extLst>
            </p:cNvPr>
            <p:cNvSpPr/>
            <p:nvPr/>
          </p:nvSpPr>
          <p:spPr>
            <a:xfrm>
              <a:off x="4655047" y="4997095"/>
              <a:ext cx="339047" cy="3133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A871AB0-709B-4D98-822F-B8A37D3F887A}"/>
                </a:ext>
              </a:extLst>
            </p:cNvPr>
            <p:cNvSpPr/>
            <p:nvPr/>
          </p:nvSpPr>
          <p:spPr>
            <a:xfrm>
              <a:off x="4655047" y="6009501"/>
              <a:ext cx="339047" cy="31336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DFCE70D-E8D5-2A7A-ED43-750C2CD1C8EA}"/>
                </a:ext>
              </a:extLst>
            </p:cNvPr>
            <p:cNvSpPr/>
            <p:nvPr/>
          </p:nvSpPr>
          <p:spPr>
            <a:xfrm>
              <a:off x="4672449" y="5501098"/>
              <a:ext cx="339047" cy="31336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7F2164CA-82B3-B469-122D-C80BAA7139F4}"/>
                </a:ext>
              </a:extLst>
            </p:cNvPr>
            <p:cNvSpPr/>
            <p:nvPr/>
          </p:nvSpPr>
          <p:spPr>
            <a:xfrm>
              <a:off x="5181019" y="5501098"/>
              <a:ext cx="339047" cy="313361"/>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82A57661-D3B2-0F92-7277-7092F98704FD}"/>
                </a:ext>
              </a:extLst>
            </p:cNvPr>
            <p:cNvSpPr/>
            <p:nvPr/>
          </p:nvSpPr>
          <p:spPr>
            <a:xfrm>
              <a:off x="5163617" y="6009501"/>
              <a:ext cx="339047" cy="31336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06F57690-8858-2DB4-2EEE-0E90DAA72339}"/>
                </a:ext>
              </a:extLst>
            </p:cNvPr>
            <p:cNvSpPr/>
            <p:nvPr/>
          </p:nvSpPr>
          <p:spPr>
            <a:xfrm>
              <a:off x="5181018" y="4997095"/>
              <a:ext cx="339047" cy="31336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art 38">
              <a:extLst>
                <a:ext uri="{FF2B5EF4-FFF2-40B4-BE49-F238E27FC236}">
                  <a16:creationId xmlns:a16="http://schemas.microsoft.com/office/drawing/2014/main" id="{2ED62DB6-652F-DE3C-0CBC-919D59206046}"/>
                </a:ext>
              </a:extLst>
            </p:cNvPr>
            <p:cNvSpPr/>
            <p:nvPr/>
          </p:nvSpPr>
          <p:spPr>
            <a:xfrm>
              <a:off x="5718867" y="5501098"/>
              <a:ext cx="339047" cy="313361"/>
            </a:xfrm>
            <a:prstGeom prst="hear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rt 39">
              <a:extLst>
                <a:ext uri="{FF2B5EF4-FFF2-40B4-BE49-F238E27FC236}">
                  <a16:creationId xmlns:a16="http://schemas.microsoft.com/office/drawing/2014/main" id="{E3AD858A-CD55-335A-71B9-566F001489D5}"/>
                </a:ext>
              </a:extLst>
            </p:cNvPr>
            <p:cNvSpPr/>
            <p:nvPr/>
          </p:nvSpPr>
          <p:spPr>
            <a:xfrm>
              <a:off x="5718867" y="4997095"/>
              <a:ext cx="339047" cy="313361"/>
            </a:xfrm>
            <a:prstGeom prst="hear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art 40">
              <a:extLst>
                <a:ext uri="{FF2B5EF4-FFF2-40B4-BE49-F238E27FC236}">
                  <a16:creationId xmlns:a16="http://schemas.microsoft.com/office/drawing/2014/main" id="{318EDDFC-AE27-12DE-1AD1-E81E3073CA2E}"/>
                </a:ext>
              </a:extLst>
            </p:cNvPr>
            <p:cNvSpPr/>
            <p:nvPr/>
          </p:nvSpPr>
          <p:spPr>
            <a:xfrm>
              <a:off x="5708728" y="6009501"/>
              <a:ext cx="339047" cy="313361"/>
            </a:xfrm>
            <a:prstGeom prst="hear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B064942-DFFD-55E1-1435-94049E7376C2}"/>
                </a:ext>
              </a:extLst>
            </p:cNvPr>
            <p:cNvSpPr/>
            <p:nvPr/>
          </p:nvSpPr>
          <p:spPr>
            <a:xfrm>
              <a:off x="4588262" y="4936128"/>
              <a:ext cx="1571949" cy="4318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76A6812-EE9E-4FA2-DC96-E46A2CBC0A61}"/>
                </a:ext>
              </a:extLst>
            </p:cNvPr>
            <p:cNvSpPr/>
            <p:nvPr/>
          </p:nvSpPr>
          <p:spPr>
            <a:xfrm>
              <a:off x="4571996" y="5437325"/>
              <a:ext cx="1571949" cy="4318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FE00451-A5F5-0ACD-1920-D4F562D4D1B8}"/>
                </a:ext>
              </a:extLst>
            </p:cNvPr>
            <p:cNvSpPr/>
            <p:nvPr/>
          </p:nvSpPr>
          <p:spPr>
            <a:xfrm>
              <a:off x="4580129" y="5965592"/>
              <a:ext cx="1571949" cy="4318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4BE5AC1-0FCC-6BE2-4C5C-67B3561542E0}"/>
                </a:ext>
              </a:extLst>
            </p:cNvPr>
            <p:cNvSpPr/>
            <p:nvPr/>
          </p:nvSpPr>
          <p:spPr>
            <a:xfrm>
              <a:off x="6741037" y="4997095"/>
              <a:ext cx="339047" cy="3133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C8423E7-A3BB-571B-C12E-C80BA28DB034}"/>
                </a:ext>
              </a:extLst>
            </p:cNvPr>
            <p:cNvSpPr/>
            <p:nvPr/>
          </p:nvSpPr>
          <p:spPr>
            <a:xfrm>
              <a:off x="6741037" y="6009501"/>
              <a:ext cx="339047" cy="31336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ED85A44-F313-3036-BCAA-330E4B423DEC}"/>
                </a:ext>
              </a:extLst>
            </p:cNvPr>
            <p:cNvSpPr/>
            <p:nvPr/>
          </p:nvSpPr>
          <p:spPr>
            <a:xfrm>
              <a:off x="6758439" y="5501098"/>
              <a:ext cx="339047" cy="31336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15FD3F1A-4577-745A-B06C-CD1E3F098462}"/>
                </a:ext>
              </a:extLst>
            </p:cNvPr>
            <p:cNvSpPr/>
            <p:nvPr/>
          </p:nvSpPr>
          <p:spPr>
            <a:xfrm>
              <a:off x="7267009" y="5501098"/>
              <a:ext cx="339047" cy="313361"/>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5C121C99-6031-ADCA-2337-CFDFB0231EE5}"/>
                </a:ext>
              </a:extLst>
            </p:cNvPr>
            <p:cNvSpPr/>
            <p:nvPr/>
          </p:nvSpPr>
          <p:spPr>
            <a:xfrm>
              <a:off x="7249607" y="6009501"/>
              <a:ext cx="339047" cy="31336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71ECF397-591A-3F88-609E-4FD427366966}"/>
                </a:ext>
              </a:extLst>
            </p:cNvPr>
            <p:cNvSpPr/>
            <p:nvPr/>
          </p:nvSpPr>
          <p:spPr>
            <a:xfrm>
              <a:off x="7267008" y="4997095"/>
              <a:ext cx="339047" cy="31336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art 50">
              <a:extLst>
                <a:ext uri="{FF2B5EF4-FFF2-40B4-BE49-F238E27FC236}">
                  <a16:creationId xmlns:a16="http://schemas.microsoft.com/office/drawing/2014/main" id="{03D32010-65CC-D303-CC29-4B812B635955}"/>
                </a:ext>
              </a:extLst>
            </p:cNvPr>
            <p:cNvSpPr/>
            <p:nvPr/>
          </p:nvSpPr>
          <p:spPr>
            <a:xfrm>
              <a:off x="7804857" y="5501098"/>
              <a:ext cx="339047" cy="313361"/>
            </a:xfrm>
            <a:prstGeom prst="hear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rt 51">
              <a:extLst>
                <a:ext uri="{FF2B5EF4-FFF2-40B4-BE49-F238E27FC236}">
                  <a16:creationId xmlns:a16="http://schemas.microsoft.com/office/drawing/2014/main" id="{7E011A6A-2C10-9050-5F0B-F17A73B1BBE4}"/>
                </a:ext>
              </a:extLst>
            </p:cNvPr>
            <p:cNvSpPr/>
            <p:nvPr/>
          </p:nvSpPr>
          <p:spPr>
            <a:xfrm>
              <a:off x="7804857" y="4997095"/>
              <a:ext cx="339047" cy="313361"/>
            </a:xfrm>
            <a:prstGeom prst="hear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art 52">
              <a:extLst>
                <a:ext uri="{FF2B5EF4-FFF2-40B4-BE49-F238E27FC236}">
                  <a16:creationId xmlns:a16="http://schemas.microsoft.com/office/drawing/2014/main" id="{85F78996-007D-6115-CC2B-86A3321D2445}"/>
                </a:ext>
              </a:extLst>
            </p:cNvPr>
            <p:cNvSpPr/>
            <p:nvPr/>
          </p:nvSpPr>
          <p:spPr>
            <a:xfrm>
              <a:off x="7794718" y="6009501"/>
              <a:ext cx="339047" cy="313361"/>
            </a:xfrm>
            <a:prstGeom prst="hear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B06B1E-9D80-B52D-9E5A-C4E50F671F13}"/>
                </a:ext>
              </a:extLst>
            </p:cNvPr>
            <p:cNvSpPr/>
            <p:nvPr/>
          </p:nvSpPr>
          <p:spPr>
            <a:xfrm>
              <a:off x="6674253" y="4936128"/>
              <a:ext cx="471052" cy="14613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979A3E2-310F-096A-A0A6-0C9331CBBA6D}"/>
                </a:ext>
              </a:extLst>
            </p:cNvPr>
            <p:cNvSpPr/>
            <p:nvPr/>
          </p:nvSpPr>
          <p:spPr>
            <a:xfrm>
              <a:off x="7196428" y="4936128"/>
              <a:ext cx="471052" cy="14613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76EA514-0DB0-579B-627C-8FB811985D1A}"/>
                </a:ext>
              </a:extLst>
            </p:cNvPr>
            <p:cNvSpPr/>
            <p:nvPr/>
          </p:nvSpPr>
          <p:spPr>
            <a:xfrm>
              <a:off x="7728715" y="4936128"/>
              <a:ext cx="471052" cy="14613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44ABF6D8-1703-E223-E870-CA3A2CA7AEEE}"/>
                </a:ext>
              </a:extLst>
            </p:cNvPr>
            <p:cNvSpPr txBox="1"/>
            <p:nvPr/>
          </p:nvSpPr>
          <p:spPr>
            <a:xfrm>
              <a:off x="8713809" y="5273623"/>
              <a:ext cx="2791536" cy="738664"/>
            </a:xfrm>
            <a:prstGeom prst="rect">
              <a:avLst/>
            </a:prstGeom>
            <a:noFill/>
          </p:spPr>
          <p:txBody>
            <a:bodyPr wrap="square" rtlCol="0">
              <a:spAutoFit/>
            </a:bodyPr>
            <a:lstStyle>
              <a:defPPr>
                <a:defRPr lang="en-US"/>
              </a:defPPr>
              <a:lvl1pPr>
                <a:defRPr sz="1200">
                  <a:solidFill>
                    <a:srgbClr val="023047"/>
                  </a:solidFill>
                  <a:latin typeface="Cavolini" panose="020B0502040204020203" pitchFamily="66" charset="0"/>
                  <a:cs typeface="Cavolini" panose="020B0502040204020203" pitchFamily="66" charset="0"/>
                </a:defRPr>
              </a:lvl1pPr>
            </a:lstStyle>
            <a:p>
              <a:r>
                <a:rPr lang="en-US" sz="1400" dirty="0"/>
                <a:t>How much easier is it to count the different shapes? Different colors?</a:t>
              </a:r>
            </a:p>
          </p:txBody>
        </p:sp>
      </p:grpSp>
      <p:grpSp>
        <p:nvGrpSpPr>
          <p:cNvPr id="3" name="Group 2">
            <a:extLst>
              <a:ext uri="{FF2B5EF4-FFF2-40B4-BE49-F238E27FC236}">
                <a16:creationId xmlns:a16="http://schemas.microsoft.com/office/drawing/2014/main" id="{4E3A8622-A268-B704-71F4-C89D617BFC30}"/>
              </a:ext>
            </a:extLst>
          </p:cNvPr>
          <p:cNvGrpSpPr/>
          <p:nvPr/>
        </p:nvGrpSpPr>
        <p:grpSpPr>
          <a:xfrm>
            <a:off x="4492276" y="919697"/>
            <a:ext cx="7272929" cy="2374795"/>
            <a:chOff x="4492276" y="919697"/>
            <a:chExt cx="7272929" cy="2374795"/>
          </a:xfrm>
        </p:grpSpPr>
        <p:sp>
          <p:nvSpPr>
            <p:cNvPr id="5" name="TextBox 4">
              <a:extLst>
                <a:ext uri="{FF2B5EF4-FFF2-40B4-BE49-F238E27FC236}">
                  <a16:creationId xmlns:a16="http://schemas.microsoft.com/office/drawing/2014/main" id="{BEC0678C-3421-92B6-B279-A8C52103A679}"/>
                </a:ext>
              </a:extLst>
            </p:cNvPr>
            <p:cNvSpPr txBox="1"/>
            <p:nvPr/>
          </p:nvSpPr>
          <p:spPr>
            <a:xfrm>
              <a:off x="4492276" y="919697"/>
              <a:ext cx="6255457" cy="1077218"/>
            </a:xfrm>
            <a:prstGeom prst="rect">
              <a:avLst/>
            </a:prstGeom>
            <a:noFill/>
          </p:spPr>
          <p:txBody>
            <a:bodyPr wrap="square">
              <a:spAutoFit/>
            </a:bodyPr>
            <a:lstStyle>
              <a:defPPr>
                <a:defRPr lang="en-US"/>
              </a:defPPr>
              <a:lvl2pPr marL="0" marR="0" lvl="1" indent="0">
                <a:lnSpc>
                  <a:spcPct val="100000"/>
                </a:lnSpc>
                <a:spcBef>
                  <a:spcPts val="0"/>
                </a:spcBef>
                <a:buNone/>
                <a:defRPr sz="2000" kern="100">
                  <a:solidFill>
                    <a:srgbClr val="023047"/>
                  </a:solidFill>
                  <a:effectLst/>
                  <a:ea typeface="Aptos" panose="020B0004020202020204" pitchFamily="34" charset="0"/>
                  <a:cs typeface="Times New Roman" panose="02020603050405020304" pitchFamily="18" charset="0"/>
                </a:defRPr>
              </a:lvl2pPr>
            </a:lstStyle>
            <a:p>
              <a:pPr lvl="1"/>
              <a:r>
                <a:rPr lang="en-US" sz="2400" dirty="0"/>
                <a:t>Grouping </a:t>
              </a:r>
              <a:r>
                <a:rPr lang="en-US" sz="2400" kern="100" dirty="0">
                  <a:cs typeface="Times New Roman" panose="02020603050405020304" pitchFamily="18" charset="0"/>
                </a:rPr>
                <a:t>creates relationships</a:t>
              </a:r>
              <a:endParaRPr lang="en-US" sz="2400" dirty="0"/>
            </a:p>
            <a:p>
              <a:pPr lvl="1"/>
              <a:r>
                <a:rPr lang="en-US" kern="1200" dirty="0">
                  <a:latin typeface="+mj-lt"/>
                  <a:ea typeface="+mn-ea"/>
                  <a:cs typeface="+mn-cs"/>
                </a:rPr>
                <a:t>Organize related content elements into cohesive and visually distinct groups.</a:t>
              </a:r>
            </a:p>
          </p:txBody>
        </p:sp>
        <p:sp>
          <p:nvSpPr>
            <p:cNvPr id="12" name="Oval 11">
              <a:extLst>
                <a:ext uri="{FF2B5EF4-FFF2-40B4-BE49-F238E27FC236}">
                  <a16:creationId xmlns:a16="http://schemas.microsoft.com/office/drawing/2014/main" id="{A9ED945D-228A-343B-C64C-ED7378BF5694}"/>
                </a:ext>
              </a:extLst>
            </p:cNvPr>
            <p:cNvSpPr/>
            <p:nvPr/>
          </p:nvSpPr>
          <p:spPr>
            <a:xfrm>
              <a:off x="4638782" y="2206885"/>
              <a:ext cx="339047" cy="3133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A51DF1-5B4A-A2CF-8D9E-0AF0F0E556AF}"/>
                </a:ext>
              </a:extLst>
            </p:cNvPr>
            <p:cNvSpPr/>
            <p:nvPr/>
          </p:nvSpPr>
          <p:spPr>
            <a:xfrm>
              <a:off x="5245666" y="2838748"/>
              <a:ext cx="339047" cy="31336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64762A-E203-C954-31CB-E49B5F2649B2}"/>
                </a:ext>
              </a:extLst>
            </p:cNvPr>
            <p:cNvSpPr/>
            <p:nvPr/>
          </p:nvSpPr>
          <p:spPr>
            <a:xfrm>
              <a:off x="5709865" y="2141495"/>
              <a:ext cx="339047" cy="31336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B8B8641-2B10-5C48-F53F-44C1E9CB9405}"/>
                </a:ext>
              </a:extLst>
            </p:cNvPr>
            <p:cNvSpPr/>
            <p:nvPr/>
          </p:nvSpPr>
          <p:spPr>
            <a:xfrm>
              <a:off x="5217560" y="2223770"/>
              <a:ext cx="339047" cy="313361"/>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EC2683B8-C465-EDDA-3DDB-5F2DDB4A7121}"/>
                </a:ext>
              </a:extLst>
            </p:cNvPr>
            <p:cNvSpPr/>
            <p:nvPr/>
          </p:nvSpPr>
          <p:spPr>
            <a:xfrm>
              <a:off x="5709865" y="2687571"/>
              <a:ext cx="339047" cy="31336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A537010-6D52-C202-DBFA-19FD233166E8}"/>
                </a:ext>
              </a:extLst>
            </p:cNvPr>
            <p:cNvSpPr/>
            <p:nvPr/>
          </p:nvSpPr>
          <p:spPr>
            <a:xfrm>
              <a:off x="6355428" y="2483862"/>
              <a:ext cx="339047" cy="31336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4B967E82-A092-2750-B8F8-B585BEF94C6A}"/>
                </a:ext>
              </a:extLst>
            </p:cNvPr>
            <p:cNvSpPr/>
            <p:nvPr/>
          </p:nvSpPr>
          <p:spPr>
            <a:xfrm>
              <a:off x="4555731" y="2758859"/>
              <a:ext cx="339047" cy="313361"/>
            </a:xfrm>
            <a:prstGeom prst="hear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DDA6C55A-BE05-02C4-ED69-F8B39510F5E4}"/>
                </a:ext>
              </a:extLst>
            </p:cNvPr>
            <p:cNvSpPr/>
            <p:nvPr/>
          </p:nvSpPr>
          <p:spPr>
            <a:xfrm>
              <a:off x="6218435" y="2934801"/>
              <a:ext cx="339047" cy="313361"/>
            </a:xfrm>
            <a:prstGeom prst="hear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FDE94A7A-3944-3CF3-FF37-5D2DB2C61054}"/>
                </a:ext>
              </a:extLst>
            </p:cNvPr>
            <p:cNvSpPr/>
            <p:nvPr/>
          </p:nvSpPr>
          <p:spPr>
            <a:xfrm>
              <a:off x="6364129" y="2092768"/>
              <a:ext cx="339047" cy="313361"/>
            </a:xfrm>
            <a:prstGeom prst="hear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22892EF-3E1A-7B5D-593F-EF39A666A471}"/>
                </a:ext>
              </a:extLst>
            </p:cNvPr>
            <p:cNvSpPr/>
            <p:nvPr/>
          </p:nvSpPr>
          <p:spPr>
            <a:xfrm>
              <a:off x="7703965" y="2101162"/>
              <a:ext cx="339047" cy="3133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C72645-C734-C5F4-1C28-C7744512228F}"/>
                </a:ext>
              </a:extLst>
            </p:cNvPr>
            <p:cNvSpPr/>
            <p:nvPr/>
          </p:nvSpPr>
          <p:spPr>
            <a:xfrm>
              <a:off x="7721367" y="2906834"/>
              <a:ext cx="339047" cy="31336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4F1F055-5E24-DF6B-5EA0-C9BCF11F64FD}"/>
                </a:ext>
              </a:extLst>
            </p:cNvPr>
            <p:cNvSpPr/>
            <p:nvPr/>
          </p:nvSpPr>
          <p:spPr>
            <a:xfrm>
              <a:off x="7721367" y="2507494"/>
              <a:ext cx="339047" cy="313361"/>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5DE6F182-41A8-677B-5D81-6337EC2034D9}"/>
                </a:ext>
              </a:extLst>
            </p:cNvPr>
            <p:cNvSpPr/>
            <p:nvPr/>
          </p:nvSpPr>
          <p:spPr>
            <a:xfrm>
              <a:off x="8229937" y="2507494"/>
              <a:ext cx="339047" cy="313361"/>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55D2751-3407-D1A1-5D84-DF82D36B998F}"/>
                </a:ext>
              </a:extLst>
            </p:cNvPr>
            <p:cNvSpPr/>
            <p:nvPr/>
          </p:nvSpPr>
          <p:spPr>
            <a:xfrm>
              <a:off x="8229937" y="2906834"/>
              <a:ext cx="339047" cy="31336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88150ADC-2707-FA4E-B8B0-86213A0BDF1C}"/>
                </a:ext>
              </a:extLst>
            </p:cNvPr>
            <p:cNvSpPr/>
            <p:nvPr/>
          </p:nvSpPr>
          <p:spPr>
            <a:xfrm>
              <a:off x="8229936" y="2101162"/>
              <a:ext cx="339047" cy="31336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4D0408BA-4F11-8489-BB05-BDF93D54CF05}"/>
                </a:ext>
              </a:extLst>
            </p:cNvPr>
            <p:cNvSpPr/>
            <p:nvPr/>
          </p:nvSpPr>
          <p:spPr>
            <a:xfrm>
              <a:off x="8767785" y="2507494"/>
              <a:ext cx="339047" cy="313361"/>
            </a:xfrm>
            <a:prstGeom prst="hear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art 30">
              <a:extLst>
                <a:ext uri="{FF2B5EF4-FFF2-40B4-BE49-F238E27FC236}">
                  <a16:creationId xmlns:a16="http://schemas.microsoft.com/office/drawing/2014/main" id="{A1858264-CCED-59D3-DCD0-1079D43E7993}"/>
                </a:ext>
              </a:extLst>
            </p:cNvPr>
            <p:cNvSpPr/>
            <p:nvPr/>
          </p:nvSpPr>
          <p:spPr>
            <a:xfrm>
              <a:off x="8767785" y="2101162"/>
              <a:ext cx="339047" cy="313361"/>
            </a:xfrm>
            <a:prstGeom prst="hear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rt 31">
              <a:extLst>
                <a:ext uri="{FF2B5EF4-FFF2-40B4-BE49-F238E27FC236}">
                  <a16:creationId xmlns:a16="http://schemas.microsoft.com/office/drawing/2014/main" id="{50AB54DB-174F-0B5A-D351-9380B5141247}"/>
                </a:ext>
              </a:extLst>
            </p:cNvPr>
            <p:cNvSpPr/>
            <p:nvPr/>
          </p:nvSpPr>
          <p:spPr>
            <a:xfrm>
              <a:off x="8775048" y="2906834"/>
              <a:ext cx="339047" cy="313361"/>
            </a:xfrm>
            <a:prstGeom prst="hear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03E04DB-D2C7-E20D-98EA-DA039184846B}"/>
                </a:ext>
              </a:extLst>
            </p:cNvPr>
            <p:cNvSpPr txBox="1"/>
            <p:nvPr/>
          </p:nvSpPr>
          <p:spPr>
            <a:xfrm>
              <a:off x="9715467" y="2124941"/>
              <a:ext cx="2049738" cy="1169551"/>
            </a:xfrm>
            <a:prstGeom prst="rect">
              <a:avLst/>
            </a:prstGeom>
            <a:noFill/>
          </p:spPr>
          <p:txBody>
            <a:bodyPr wrap="square" rtlCol="0">
              <a:spAutoFit/>
            </a:bodyPr>
            <a:lstStyle>
              <a:defPPr>
                <a:defRPr lang="en-US"/>
              </a:defPPr>
              <a:lvl1pPr>
                <a:defRPr sz="1200">
                  <a:solidFill>
                    <a:srgbClr val="023047"/>
                  </a:solidFill>
                  <a:latin typeface="Cavolini" panose="020B0502040204020203" pitchFamily="66" charset="0"/>
                  <a:cs typeface="Cavolini" panose="020B0502040204020203" pitchFamily="66" charset="0"/>
                </a:defRPr>
              </a:lvl1pPr>
            </a:lstStyle>
            <a:p>
              <a:r>
                <a:rPr lang="en-US" sz="1400" dirty="0"/>
                <a:t>Grouping related items makes it easier to understand relationships.</a:t>
              </a:r>
            </a:p>
          </p:txBody>
        </p:sp>
      </p:grpSp>
    </p:spTree>
    <p:extLst>
      <p:ext uri="{BB962C8B-B14F-4D97-AF65-F5344CB8AC3E}">
        <p14:creationId xmlns:p14="http://schemas.microsoft.com/office/powerpoint/2010/main" val="39544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213525-2CBD-3E55-14DE-3BE1606880F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FCE0CF7-12A4-50E8-9B06-E647E49EE7A3}"/>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4FFB6-5DC0-3A28-7ABF-D1121AFBB56E}"/>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4</a:t>
            </a:r>
          </a:p>
        </p:txBody>
      </p:sp>
      <p:sp>
        <p:nvSpPr>
          <p:cNvPr id="9" name="Content Placeholder 2">
            <a:extLst>
              <a:ext uri="{FF2B5EF4-FFF2-40B4-BE49-F238E27FC236}">
                <a16:creationId xmlns:a16="http://schemas.microsoft.com/office/drawing/2014/main" id="{392EADE1-B958-798C-DB88-1F1D04634BA1}"/>
              </a:ext>
            </a:extLst>
          </p:cNvPr>
          <p:cNvSpPr>
            <a:spLocks noGrp="1"/>
          </p:cNvSpPr>
          <p:nvPr>
            <p:ph idx="1"/>
          </p:nvPr>
        </p:nvSpPr>
        <p:spPr>
          <a:xfrm>
            <a:off x="8111067" y="1530848"/>
            <a:ext cx="3987800" cy="1998325"/>
          </a:xfrm>
        </p:spPr>
        <p:txBody>
          <a:bodyPr>
            <a:normAutofit/>
          </a:bodyPr>
          <a:lstStyle/>
          <a:p>
            <a:pPr marL="0" indent="0">
              <a:buNone/>
            </a:pPr>
            <a:r>
              <a:rPr lang="en-US" sz="2400" dirty="0"/>
              <a:t>How is this slide organized?  </a:t>
            </a:r>
          </a:p>
          <a:p>
            <a:pPr marL="0" indent="0">
              <a:buNone/>
            </a:pPr>
            <a:endParaRPr lang="en-US" sz="2400" dirty="0"/>
          </a:p>
          <a:p>
            <a:pPr marL="0" indent="0">
              <a:buNone/>
            </a:pPr>
            <a:r>
              <a:rPr lang="en-US" sz="2400" dirty="0"/>
              <a:t>How is this slide grouped?</a:t>
            </a:r>
          </a:p>
        </p:txBody>
      </p:sp>
      <p:pic>
        <p:nvPicPr>
          <p:cNvPr id="8" name="Picture 7">
            <a:extLst>
              <a:ext uri="{FF2B5EF4-FFF2-40B4-BE49-F238E27FC236}">
                <a16:creationId xmlns:a16="http://schemas.microsoft.com/office/drawing/2014/main" id="{05EAD004-A7C4-450E-FC1C-A33E56F399F0}"/>
              </a:ext>
            </a:extLst>
          </p:cNvPr>
          <p:cNvPicPr>
            <a:picLocks noChangeAspect="1"/>
          </p:cNvPicPr>
          <p:nvPr/>
        </p:nvPicPr>
        <p:blipFill>
          <a:blip r:embed="rId3"/>
          <a:stretch>
            <a:fillRect/>
          </a:stretch>
        </p:blipFill>
        <p:spPr>
          <a:xfrm>
            <a:off x="521002" y="1078087"/>
            <a:ext cx="7074528" cy="5296274"/>
          </a:xfrm>
          <a:prstGeom prst="rect">
            <a:avLst/>
          </a:prstGeom>
        </p:spPr>
      </p:pic>
      <p:pic>
        <p:nvPicPr>
          <p:cNvPr id="23" name="Picture 22">
            <a:extLst>
              <a:ext uri="{FF2B5EF4-FFF2-40B4-BE49-F238E27FC236}">
                <a16:creationId xmlns:a16="http://schemas.microsoft.com/office/drawing/2014/main" id="{6E8CCE3B-41C1-CF7A-5C91-0607C6E71B16}"/>
              </a:ext>
            </a:extLst>
          </p:cNvPr>
          <p:cNvPicPr>
            <a:picLocks noChangeAspect="1"/>
          </p:cNvPicPr>
          <p:nvPr/>
        </p:nvPicPr>
        <p:blipFill>
          <a:blip r:embed="rId4"/>
          <a:stretch>
            <a:fillRect/>
          </a:stretch>
        </p:blipFill>
        <p:spPr>
          <a:xfrm>
            <a:off x="521002" y="1078087"/>
            <a:ext cx="7082226" cy="5296274"/>
          </a:xfrm>
          <a:prstGeom prst="rect">
            <a:avLst/>
          </a:prstGeom>
        </p:spPr>
      </p:pic>
    </p:spTree>
    <p:extLst>
      <p:ext uri="{BB962C8B-B14F-4D97-AF65-F5344CB8AC3E}">
        <p14:creationId xmlns:p14="http://schemas.microsoft.com/office/powerpoint/2010/main" val="4048253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0DF07-88B0-1009-C970-D995822C72C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E537EC7-4FFB-3134-6D71-6F5D768A31F4}"/>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C5D84-EC28-9ABD-4233-8B9635AC6E63}"/>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4</a:t>
            </a:r>
          </a:p>
        </p:txBody>
      </p:sp>
      <p:sp>
        <p:nvSpPr>
          <p:cNvPr id="9" name="Content Placeholder 2">
            <a:extLst>
              <a:ext uri="{FF2B5EF4-FFF2-40B4-BE49-F238E27FC236}">
                <a16:creationId xmlns:a16="http://schemas.microsoft.com/office/drawing/2014/main" id="{D194E755-C953-9DFD-617E-7D647D8D488D}"/>
              </a:ext>
            </a:extLst>
          </p:cNvPr>
          <p:cNvSpPr>
            <a:spLocks noGrp="1"/>
          </p:cNvSpPr>
          <p:nvPr>
            <p:ph idx="1"/>
          </p:nvPr>
        </p:nvSpPr>
        <p:spPr>
          <a:xfrm>
            <a:off x="8111067" y="2676417"/>
            <a:ext cx="3987800" cy="1998325"/>
          </a:xfrm>
        </p:spPr>
        <p:txBody>
          <a:bodyPr>
            <a:normAutofit/>
          </a:bodyPr>
          <a:lstStyle/>
          <a:p>
            <a:pPr marL="0" indent="0">
              <a:buNone/>
            </a:pPr>
            <a:r>
              <a:rPr lang="en-US" sz="2400" dirty="0"/>
              <a:t>What do you look at first?</a:t>
            </a:r>
            <a:br>
              <a:rPr lang="en-US" sz="2400" dirty="0"/>
            </a:br>
            <a:br>
              <a:rPr lang="en-US" sz="2400" dirty="0"/>
            </a:br>
            <a:r>
              <a:rPr lang="en-US" sz="2400" dirty="0"/>
              <a:t>What do you look at next?</a:t>
            </a:r>
            <a:br>
              <a:rPr lang="en-US" sz="2400" dirty="0"/>
            </a:br>
            <a:br>
              <a:rPr lang="en-US" sz="2400" dirty="0"/>
            </a:br>
            <a:r>
              <a:rPr lang="en-US" sz="2400" dirty="0"/>
              <a:t>What’s important?</a:t>
            </a:r>
          </a:p>
        </p:txBody>
      </p:sp>
      <p:pic>
        <p:nvPicPr>
          <p:cNvPr id="4" name="Picture 3">
            <a:extLst>
              <a:ext uri="{FF2B5EF4-FFF2-40B4-BE49-F238E27FC236}">
                <a16:creationId xmlns:a16="http://schemas.microsoft.com/office/drawing/2014/main" id="{10851D96-9415-7077-81BB-24753D9BF916}"/>
              </a:ext>
            </a:extLst>
          </p:cNvPr>
          <p:cNvPicPr>
            <a:picLocks noChangeAspect="1"/>
          </p:cNvPicPr>
          <p:nvPr/>
        </p:nvPicPr>
        <p:blipFill>
          <a:blip r:embed="rId3"/>
          <a:stretch>
            <a:fillRect/>
          </a:stretch>
        </p:blipFill>
        <p:spPr>
          <a:xfrm>
            <a:off x="490801" y="1136943"/>
            <a:ext cx="7065841" cy="5308125"/>
          </a:xfrm>
          <a:prstGeom prst="rect">
            <a:avLst/>
          </a:prstGeom>
        </p:spPr>
      </p:pic>
    </p:spTree>
    <p:extLst>
      <p:ext uri="{BB962C8B-B14F-4D97-AF65-F5344CB8AC3E}">
        <p14:creationId xmlns:p14="http://schemas.microsoft.com/office/powerpoint/2010/main" val="2024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119C5-D3C6-A90D-DD57-E347C9E82B8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C8DB30D-0FFD-C166-BB7F-0CBE1AC7987A}"/>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106487-7478-FF3F-410B-63B911860F3C}"/>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4</a:t>
            </a:r>
          </a:p>
        </p:txBody>
      </p:sp>
      <p:sp>
        <p:nvSpPr>
          <p:cNvPr id="9" name="Content Placeholder 2">
            <a:extLst>
              <a:ext uri="{FF2B5EF4-FFF2-40B4-BE49-F238E27FC236}">
                <a16:creationId xmlns:a16="http://schemas.microsoft.com/office/drawing/2014/main" id="{53E8F594-8111-F8F4-B36C-D40471C39D19}"/>
              </a:ext>
            </a:extLst>
          </p:cNvPr>
          <p:cNvSpPr>
            <a:spLocks noGrp="1"/>
          </p:cNvSpPr>
          <p:nvPr>
            <p:ph idx="1"/>
          </p:nvPr>
        </p:nvSpPr>
        <p:spPr>
          <a:xfrm>
            <a:off x="8111067" y="2676417"/>
            <a:ext cx="3987800" cy="1998325"/>
          </a:xfrm>
        </p:spPr>
        <p:txBody>
          <a:bodyPr>
            <a:normAutofit/>
          </a:bodyPr>
          <a:lstStyle/>
          <a:p>
            <a:pPr marL="0" indent="0">
              <a:buNone/>
            </a:pPr>
            <a:r>
              <a:rPr lang="en-US" sz="2400" dirty="0"/>
              <a:t>What do you look at first?</a:t>
            </a:r>
            <a:br>
              <a:rPr lang="en-US" sz="2400" dirty="0"/>
            </a:br>
            <a:br>
              <a:rPr lang="en-US" sz="2400" dirty="0"/>
            </a:br>
            <a:r>
              <a:rPr lang="en-US" sz="2400" dirty="0"/>
              <a:t>What do you look at next?</a:t>
            </a:r>
            <a:br>
              <a:rPr lang="en-US" sz="2400" dirty="0"/>
            </a:br>
            <a:br>
              <a:rPr lang="en-US" sz="2400" dirty="0"/>
            </a:br>
            <a:r>
              <a:rPr lang="en-US" sz="2400" dirty="0"/>
              <a:t>What’s important?</a:t>
            </a:r>
          </a:p>
        </p:txBody>
      </p:sp>
      <p:pic>
        <p:nvPicPr>
          <p:cNvPr id="8" name="Picture 7">
            <a:extLst>
              <a:ext uri="{FF2B5EF4-FFF2-40B4-BE49-F238E27FC236}">
                <a16:creationId xmlns:a16="http://schemas.microsoft.com/office/drawing/2014/main" id="{3AA7E984-0376-8F8B-10A3-C18B2A8056C7}"/>
              </a:ext>
            </a:extLst>
          </p:cNvPr>
          <p:cNvPicPr>
            <a:picLocks noChangeAspect="1"/>
          </p:cNvPicPr>
          <p:nvPr/>
        </p:nvPicPr>
        <p:blipFill>
          <a:blip r:embed="rId3"/>
          <a:stretch>
            <a:fillRect/>
          </a:stretch>
        </p:blipFill>
        <p:spPr>
          <a:xfrm>
            <a:off x="490801" y="1136942"/>
            <a:ext cx="7071680" cy="5308125"/>
          </a:xfrm>
          <a:prstGeom prst="rect">
            <a:avLst/>
          </a:prstGeom>
        </p:spPr>
      </p:pic>
    </p:spTree>
    <p:extLst>
      <p:ext uri="{BB962C8B-B14F-4D97-AF65-F5344CB8AC3E}">
        <p14:creationId xmlns:p14="http://schemas.microsoft.com/office/powerpoint/2010/main" val="2510881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5C3A3-4380-D435-7B2D-BF5789F3CFA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3E9BE71-24B5-6646-3963-BEC3F4CDF392}"/>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F1589-2511-5AEC-6CB1-E9D9150F4A3B}"/>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Examples</a:t>
            </a:r>
          </a:p>
        </p:txBody>
      </p:sp>
      <p:pic>
        <p:nvPicPr>
          <p:cNvPr id="20" name="Picture 19" descr="A screen shot of a computer&#10;&#10;Description automatically generated">
            <a:extLst>
              <a:ext uri="{FF2B5EF4-FFF2-40B4-BE49-F238E27FC236}">
                <a16:creationId xmlns:a16="http://schemas.microsoft.com/office/drawing/2014/main" id="{7667F745-4283-9374-4883-E4721DABE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766" y="3901991"/>
            <a:ext cx="4972364" cy="2807354"/>
          </a:xfrm>
          <a:prstGeom prst="rect">
            <a:avLst/>
          </a:prstGeom>
        </p:spPr>
      </p:pic>
      <p:pic>
        <p:nvPicPr>
          <p:cNvPr id="22" name="Picture 21" descr="A close-up of a document&#10;&#10;Description automatically generated">
            <a:extLst>
              <a:ext uri="{FF2B5EF4-FFF2-40B4-BE49-F238E27FC236}">
                <a16:creationId xmlns:a16="http://schemas.microsoft.com/office/drawing/2014/main" id="{80EE6C0A-FBB1-BAB0-F834-42C2BCE82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70" y="3901991"/>
            <a:ext cx="4963002" cy="2807354"/>
          </a:xfrm>
          <a:prstGeom prst="rect">
            <a:avLst/>
          </a:prstGeom>
        </p:spPr>
      </p:pic>
      <p:pic>
        <p:nvPicPr>
          <p:cNvPr id="24" name="Picture 23" descr="A room with medical equipment and medical supplies&#10;&#10;Description automatically generated">
            <a:extLst>
              <a:ext uri="{FF2B5EF4-FFF2-40B4-BE49-F238E27FC236}">
                <a16:creationId xmlns:a16="http://schemas.microsoft.com/office/drawing/2014/main" id="{3EC8305F-A8CD-0E04-1A21-5A75C6A014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265" y="925688"/>
            <a:ext cx="4973901" cy="2807356"/>
          </a:xfrm>
          <a:prstGeom prst="rect">
            <a:avLst/>
          </a:prstGeom>
        </p:spPr>
      </p:pic>
      <p:pic>
        <p:nvPicPr>
          <p:cNvPr id="26" name="Picture 25" descr="A screenshot of a medical application&#10;&#10;Description automatically generated">
            <a:extLst>
              <a:ext uri="{FF2B5EF4-FFF2-40B4-BE49-F238E27FC236}">
                <a16:creationId xmlns:a16="http://schemas.microsoft.com/office/drawing/2014/main" id="{7A1252AC-915C-2A56-963C-32DA06EF8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870" y="925689"/>
            <a:ext cx="4972669" cy="2807355"/>
          </a:xfrm>
          <a:prstGeom prst="rect">
            <a:avLst/>
          </a:prstGeom>
        </p:spPr>
      </p:pic>
    </p:spTree>
    <p:extLst>
      <p:ext uri="{BB962C8B-B14F-4D97-AF65-F5344CB8AC3E}">
        <p14:creationId xmlns:p14="http://schemas.microsoft.com/office/powerpoint/2010/main" val="223294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6565C3-49B3-908A-28CC-E67D0ADFE7DB}"/>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09388-80DA-2347-3FE9-8370FADC2EFB}"/>
              </a:ext>
            </a:extLst>
          </p:cNvPr>
          <p:cNvSpPr>
            <a:spLocks noGrp="1"/>
          </p:cNvSpPr>
          <p:nvPr>
            <p:ph type="title"/>
          </p:nvPr>
        </p:nvSpPr>
        <p:spPr>
          <a:xfrm>
            <a:off x="370725" y="169916"/>
            <a:ext cx="10515600" cy="610919"/>
          </a:xfrm>
        </p:spPr>
        <p:txBody>
          <a:bodyPr vert="horz" lIns="91440" tIns="45720" rIns="91440" bIns="45720" rtlCol="0" anchor="ctr">
            <a:normAutofit fontScale="90000"/>
          </a:bodyPr>
          <a:lstStyle/>
          <a:p>
            <a:r>
              <a:rPr lang="en-US" sz="5400" cap="small" dirty="0">
                <a:solidFill>
                  <a:srgbClr val="FFFFFF"/>
                </a:solidFill>
              </a:rPr>
              <a:t>Pacing</a:t>
            </a:r>
          </a:p>
        </p:txBody>
      </p:sp>
      <p:sp>
        <p:nvSpPr>
          <p:cNvPr id="10" name="Rectangle 26">
            <a:extLst>
              <a:ext uri="{FF2B5EF4-FFF2-40B4-BE49-F238E27FC236}">
                <a16:creationId xmlns:a16="http://schemas.microsoft.com/office/drawing/2014/main" id="{4BCCC138-E4BB-6C1D-F788-D9E665E4D78F}"/>
              </a:ext>
            </a:extLst>
          </p:cNvPr>
          <p:cNvSpPr/>
          <p:nvPr/>
        </p:nvSpPr>
        <p:spPr>
          <a:xfrm>
            <a:off x="7541708" y="-7070"/>
            <a:ext cx="4480875" cy="6872140"/>
          </a:xfrm>
          <a:custGeom>
            <a:avLst/>
            <a:gdLst>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4481 w 4075522"/>
              <a:gd name="connsiteY0" fmla="*/ 0 h 6872140"/>
              <a:gd name="connsiteX1" fmla="*/ 4075522 w 4075522"/>
              <a:gd name="connsiteY1" fmla="*/ 14140 h 6872140"/>
              <a:gd name="connsiteX2" fmla="*/ 4075522 w 4075522"/>
              <a:gd name="connsiteY2" fmla="*/ 6872140 h 6872140"/>
              <a:gd name="connsiteX3" fmla="*/ 0 w 4075522"/>
              <a:gd name="connsiteY3" fmla="*/ 6872140 h 6872140"/>
              <a:gd name="connsiteX4" fmla="*/ 494481 w 4075522"/>
              <a:gd name="connsiteY4" fmla="*/ 0 h 687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522" h="6872140">
                <a:moveTo>
                  <a:pt x="494481" y="0"/>
                </a:moveTo>
                <a:lnTo>
                  <a:pt x="4075522" y="14140"/>
                </a:lnTo>
                <a:lnTo>
                  <a:pt x="4075522" y="6872140"/>
                </a:lnTo>
                <a:lnTo>
                  <a:pt x="0" y="6872140"/>
                </a:lnTo>
                <a:cubicBezTo>
                  <a:pt x="378419" y="4656841"/>
                  <a:pt x="1875508" y="3280527"/>
                  <a:pt x="494481" y="0"/>
                </a:cubicBezTo>
                <a:close/>
              </a:path>
            </a:pathLst>
          </a:custGeom>
          <a:solidFill>
            <a:srgbClr val="FB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6">
            <a:extLst>
              <a:ext uri="{FF2B5EF4-FFF2-40B4-BE49-F238E27FC236}">
                <a16:creationId xmlns:a16="http://schemas.microsoft.com/office/drawing/2014/main" id="{CF251275-A3AD-37AA-EE89-C686FC690D1B}"/>
              </a:ext>
            </a:extLst>
          </p:cNvPr>
          <p:cNvSpPr/>
          <p:nvPr/>
        </p:nvSpPr>
        <p:spPr>
          <a:xfrm>
            <a:off x="7633698" y="-44777"/>
            <a:ext cx="4570272" cy="6947554"/>
          </a:xfrm>
          <a:custGeom>
            <a:avLst/>
            <a:gdLst>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0 w 4075522"/>
              <a:gd name="connsiteY0" fmla="*/ 0 h 6858000"/>
              <a:gd name="connsiteX1" fmla="*/ 4075522 w 4075522"/>
              <a:gd name="connsiteY1" fmla="*/ 0 h 6858000"/>
              <a:gd name="connsiteX2" fmla="*/ 4075522 w 4075522"/>
              <a:gd name="connsiteY2" fmla="*/ 6858000 h 6858000"/>
              <a:gd name="connsiteX3" fmla="*/ 0 w 4075522"/>
              <a:gd name="connsiteY3" fmla="*/ 6858000 h 6858000"/>
              <a:gd name="connsiteX4" fmla="*/ 0 w 4075522"/>
              <a:gd name="connsiteY4" fmla="*/ 0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0193 w 4075522"/>
              <a:gd name="connsiteY0" fmla="*/ 9427 h 6858000"/>
              <a:gd name="connsiteX1" fmla="*/ 4075522 w 4075522"/>
              <a:gd name="connsiteY1" fmla="*/ 0 h 6858000"/>
              <a:gd name="connsiteX2" fmla="*/ 4075522 w 4075522"/>
              <a:gd name="connsiteY2" fmla="*/ 6858000 h 6858000"/>
              <a:gd name="connsiteX3" fmla="*/ 0 w 4075522"/>
              <a:gd name="connsiteY3" fmla="*/ 6858000 h 6858000"/>
              <a:gd name="connsiteX4" fmla="*/ 490193 w 4075522"/>
              <a:gd name="connsiteY4" fmla="*/ 9427 h 6858000"/>
              <a:gd name="connsiteX0" fmla="*/ 494481 w 4075522"/>
              <a:gd name="connsiteY0" fmla="*/ 0 h 6872140"/>
              <a:gd name="connsiteX1" fmla="*/ 4075522 w 4075522"/>
              <a:gd name="connsiteY1" fmla="*/ 14140 h 6872140"/>
              <a:gd name="connsiteX2" fmla="*/ 4075522 w 4075522"/>
              <a:gd name="connsiteY2" fmla="*/ 6872140 h 6872140"/>
              <a:gd name="connsiteX3" fmla="*/ 0 w 4075522"/>
              <a:gd name="connsiteY3" fmla="*/ 6872140 h 6872140"/>
              <a:gd name="connsiteX4" fmla="*/ 494481 w 4075522"/>
              <a:gd name="connsiteY4" fmla="*/ 0 h 687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522" h="6872140">
                <a:moveTo>
                  <a:pt x="494481" y="0"/>
                </a:moveTo>
                <a:lnTo>
                  <a:pt x="4075522" y="14140"/>
                </a:lnTo>
                <a:lnTo>
                  <a:pt x="4075522" y="6872140"/>
                </a:lnTo>
                <a:lnTo>
                  <a:pt x="0" y="6872140"/>
                </a:lnTo>
                <a:cubicBezTo>
                  <a:pt x="378419" y="4656841"/>
                  <a:pt x="1875508" y="3280527"/>
                  <a:pt x="494481"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BEAC669C-7478-A79C-461D-D77D5BD51E89}"/>
              </a:ext>
            </a:extLst>
          </p:cNvPr>
          <p:cNvGrpSpPr/>
          <p:nvPr/>
        </p:nvGrpSpPr>
        <p:grpSpPr>
          <a:xfrm>
            <a:off x="428768" y="1458252"/>
            <a:ext cx="7424556" cy="1165405"/>
            <a:chOff x="428768" y="1458252"/>
            <a:chExt cx="7424556" cy="1165405"/>
          </a:xfrm>
        </p:grpSpPr>
        <p:sp>
          <p:nvSpPr>
            <p:cNvPr id="5" name="TextBox 4">
              <a:extLst>
                <a:ext uri="{FF2B5EF4-FFF2-40B4-BE49-F238E27FC236}">
                  <a16:creationId xmlns:a16="http://schemas.microsoft.com/office/drawing/2014/main" id="{66EC954A-B099-CD31-8832-868F9DAD6066}"/>
                </a:ext>
              </a:extLst>
            </p:cNvPr>
            <p:cNvSpPr txBox="1"/>
            <p:nvPr/>
          </p:nvSpPr>
          <p:spPr>
            <a:xfrm>
              <a:off x="428768" y="1458252"/>
              <a:ext cx="4741483" cy="1077218"/>
            </a:xfrm>
            <a:prstGeom prst="rect">
              <a:avLst/>
            </a:prstGeom>
            <a:noFill/>
          </p:spPr>
          <p:txBody>
            <a:bodyPr wrap="square">
              <a:spAutoFit/>
            </a:bodyPr>
            <a:lstStyle>
              <a:defPPr>
                <a:defRPr lang="en-US"/>
              </a:defPPr>
              <a:lvl2pPr marL="0" marR="0" lvl="1" indent="0">
                <a:lnSpc>
                  <a:spcPct val="100000"/>
                </a:lnSpc>
                <a:spcBef>
                  <a:spcPts val="0"/>
                </a:spcBef>
                <a:buNone/>
                <a:defRPr sz="2000" kern="100">
                  <a:solidFill>
                    <a:srgbClr val="023047"/>
                  </a:solidFill>
                  <a:effectLst/>
                  <a:ea typeface="Aptos" panose="020B0004020202020204" pitchFamily="34" charset="0"/>
                  <a:cs typeface="Times New Roman" panose="02020603050405020304" pitchFamily="18" charset="0"/>
                </a:defRPr>
              </a:lvl2pPr>
            </a:lstStyle>
            <a:p>
              <a:pPr lvl="1"/>
              <a:r>
                <a:rPr lang="en-US" sz="2400" dirty="0"/>
                <a:t>Chunking</a:t>
              </a:r>
            </a:p>
            <a:p>
              <a:pPr lvl="1"/>
              <a:r>
                <a:rPr lang="en-US" kern="1200" dirty="0">
                  <a:latin typeface="+mj-lt"/>
                  <a:ea typeface="+mn-ea"/>
                  <a:cs typeface="+mn-cs"/>
                </a:rPr>
                <a:t>Break down large amounts of information into smaller, more manageable chunks or segments.</a:t>
              </a:r>
              <a:endParaRPr lang="en-US" sz="1800" kern="1200" dirty="0">
                <a:latin typeface="+mj-lt"/>
                <a:ea typeface="+mn-ea"/>
                <a:cs typeface="+mn-cs"/>
              </a:endParaRPr>
            </a:p>
          </p:txBody>
        </p:sp>
        <p:pic>
          <p:nvPicPr>
            <p:cNvPr id="8" name="Graphic 7" descr="Document outline">
              <a:extLst>
                <a:ext uri="{FF2B5EF4-FFF2-40B4-BE49-F238E27FC236}">
                  <a16:creationId xmlns:a16="http://schemas.microsoft.com/office/drawing/2014/main" id="{DC379001-8321-BCD6-69EE-C0059E7558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0251" y="1612221"/>
              <a:ext cx="1011436" cy="1011436"/>
            </a:xfrm>
            <a:prstGeom prst="rect">
              <a:avLst/>
            </a:prstGeom>
          </p:spPr>
        </p:pic>
        <p:grpSp>
          <p:nvGrpSpPr>
            <p:cNvPr id="17" name="Group 16">
              <a:extLst>
                <a:ext uri="{FF2B5EF4-FFF2-40B4-BE49-F238E27FC236}">
                  <a16:creationId xmlns:a16="http://schemas.microsoft.com/office/drawing/2014/main" id="{423C3FF1-DF57-C3A3-4DC1-69CFCC05BF65}"/>
                </a:ext>
              </a:extLst>
            </p:cNvPr>
            <p:cNvGrpSpPr/>
            <p:nvPr/>
          </p:nvGrpSpPr>
          <p:grpSpPr>
            <a:xfrm>
              <a:off x="7108307" y="1689549"/>
              <a:ext cx="745017" cy="217975"/>
              <a:chOff x="2534056" y="2376438"/>
              <a:chExt cx="1113817" cy="325877"/>
            </a:xfrm>
            <a:noFill/>
          </p:grpSpPr>
          <p:sp>
            <p:nvSpPr>
              <p:cNvPr id="9" name="Rectangle 8">
                <a:extLst>
                  <a:ext uri="{FF2B5EF4-FFF2-40B4-BE49-F238E27FC236}">
                    <a16:creationId xmlns:a16="http://schemas.microsoft.com/office/drawing/2014/main" id="{0B7081B7-9BC7-1ED7-D1FD-46E6852B306B}"/>
                  </a:ext>
                </a:extLst>
              </p:cNvPr>
              <p:cNvSpPr/>
              <p:nvPr/>
            </p:nvSpPr>
            <p:spPr>
              <a:xfrm>
                <a:off x="2534056" y="2376438"/>
                <a:ext cx="1113817" cy="325877"/>
              </a:xfrm>
              <a:prstGeom prst="rect">
                <a:avLst/>
              </a:prstGeom>
              <a:solidFill>
                <a:srgbClr val="FFB703"/>
              </a:solidFill>
              <a:ln>
                <a:solidFill>
                  <a:srgbClr val="02304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2D084D0-3ACE-B103-21AD-7402C6F762FE}"/>
                  </a:ext>
                </a:extLst>
              </p:cNvPr>
              <p:cNvCxnSpPr/>
              <p:nvPr/>
            </p:nvCxnSpPr>
            <p:spPr>
              <a:xfrm>
                <a:off x="2611877" y="2451370"/>
                <a:ext cx="933855"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B10BD938-0D38-E94F-8BEF-2945FE52CED3}"/>
                  </a:ext>
                </a:extLst>
              </p:cNvPr>
              <p:cNvCxnSpPr/>
              <p:nvPr/>
            </p:nvCxnSpPr>
            <p:spPr>
              <a:xfrm>
                <a:off x="2611877" y="2534512"/>
                <a:ext cx="933855"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7F75A1E6-039F-77F3-B4DF-A06FBD628B49}"/>
                  </a:ext>
                </a:extLst>
              </p:cNvPr>
              <p:cNvCxnSpPr>
                <a:cxnSpLocks/>
              </p:cNvCxnSpPr>
              <p:nvPr/>
            </p:nvCxnSpPr>
            <p:spPr>
              <a:xfrm>
                <a:off x="2611877" y="2631788"/>
                <a:ext cx="758757"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grpSp>
        <p:grpSp>
          <p:nvGrpSpPr>
            <p:cNvPr id="18" name="Group 17">
              <a:extLst>
                <a:ext uri="{FF2B5EF4-FFF2-40B4-BE49-F238E27FC236}">
                  <a16:creationId xmlns:a16="http://schemas.microsoft.com/office/drawing/2014/main" id="{39ECD839-3294-BC5A-A579-94AEF95D167B}"/>
                </a:ext>
              </a:extLst>
            </p:cNvPr>
            <p:cNvGrpSpPr/>
            <p:nvPr/>
          </p:nvGrpSpPr>
          <p:grpSpPr>
            <a:xfrm>
              <a:off x="7108307" y="2027990"/>
              <a:ext cx="745017" cy="217975"/>
              <a:chOff x="2534056" y="2376438"/>
              <a:chExt cx="1113817" cy="325877"/>
            </a:xfrm>
            <a:noFill/>
          </p:grpSpPr>
          <p:sp>
            <p:nvSpPr>
              <p:cNvPr id="19" name="Rectangle 18">
                <a:extLst>
                  <a:ext uri="{FF2B5EF4-FFF2-40B4-BE49-F238E27FC236}">
                    <a16:creationId xmlns:a16="http://schemas.microsoft.com/office/drawing/2014/main" id="{B61C71F2-0D2F-83ED-AE17-C9731CF793F2}"/>
                  </a:ext>
                </a:extLst>
              </p:cNvPr>
              <p:cNvSpPr/>
              <p:nvPr/>
            </p:nvSpPr>
            <p:spPr>
              <a:xfrm>
                <a:off x="2534056" y="2376438"/>
                <a:ext cx="1113817" cy="325877"/>
              </a:xfrm>
              <a:prstGeom prst="rect">
                <a:avLst/>
              </a:prstGeom>
              <a:solidFill>
                <a:srgbClr val="FFB703"/>
              </a:solidFill>
              <a:ln>
                <a:solidFill>
                  <a:srgbClr val="02304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94DF2B40-A6DD-8CFD-7F3B-AF2281F40A81}"/>
                  </a:ext>
                </a:extLst>
              </p:cNvPr>
              <p:cNvCxnSpPr/>
              <p:nvPr/>
            </p:nvCxnSpPr>
            <p:spPr>
              <a:xfrm>
                <a:off x="2611877" y="2451370"/>
                <a:ext cx="933855"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DE965183-FD32-1BBC-EA0B-64B1BAEE3ED1}"/>
                  </a:ext>
                </a:extLst>
              </p:cNvPr>
              <p:cNvCxnSpPr/>
              <p:nvPr/>
            </p:nvCxnSpPr>
            <p:spPr>
              <a:xfrm>
                <a:off x="2611877" y="2534512"/>
                <a:ext cx="933855"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BB71B706-49E5-6CB4-613D-7BA2953D6CF3}"/>
                  </a:ext>
                </a:extLst>
              </p:cNvPr>
              <p:cNvCxnSpPr>
                <a:cxnSpLocks/>
              </p:cNvCxnSpPr>
              <p:nvPr/>
            </p:nvCxnSpPr>
            <p:spPr>
              <a:xfrm>
                <a:off x="2611877" y="2631788"/>
                <a:ext cx="758757"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grpSp>
        <p:grpSp>
          <p:nvGrpSpPr>
            <p:cNvPr id="23" name="Group 22">
              <a:extLst>
                <a:ext uri="{FF2B5EF4-FFF2-40B4-BE49-F238E27FC236}">
                  <a16:creationId xmlns:a16="http://schemas.microsoft.com/office/drawing/2014/main" id="{B22C7B26-FD11-854D-1171-E2B09D7D546E}"/>
                </a:ext>
              </a:extLst>
            </p:cNvPr>
            <p:cNvGrpSpPr/>
            <p:nvPr/>
          </p:nvGrpSpPr>
          <p:grpSpPr>
            <a:xfrm>
              <a:off x="7108307" y="2372089"/>
              <a:ext cx="745017" cy="217975"/>
              <a:chOff x="2534056" y="2376438"/>
              <a:chExt cx="1113817" cy="325877"/>
            </a:xfrm>
            <a:noFill/>
          </p:grpSpPr>
          <p:sp>
            <p:nvSpPr>
              <p:cNvPr id="24" name="Rectangle 23">
                <a:extLst>
                  <a:ext uri="{FF2B5EF4-FFF2-40B4-BE49-F238E27FC236}">
                    <a16:creationId xmlns:a16="http://schemas.microsoft.com/office/drawing/2014/main" id="{51C7E6F2-ACF0-CF9B-1703-359450767CD1}"/>
                  </a:ext>
                </a:extLst>
              </p:cNvPr>
              <p:cNvSpPr/>
              <p:nvPr/>
            </p:nvSpPr>
            <p:spPr>
              <a:xfrm>
                <a:off x="2534056" y="2376438"/>
                <a:ext cx="1113817" cy="325877"/>
              </a:xfrm>
              <a:prstGeom prst="rect">
                <a:avLst/>
              </a:prstGeom>
              <a:solidFill>
                <a:srgbClr val="FFB703"/>
              </a:solidFill>
              <a:ln>
                <a:solidFill>
                  <a:srgbClr val="02304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C64CCA2-4284-2B5A-839E-C1EB8032369F}"/>
                  </a:ext>
                </a:extLst>
              </p:cNvPr>
              <p:cNvCxnSpPr/>
              <p:nvPr/>
            </p:nvCxnSpPr>
            <p:spPr>
              <a:xfrm>
                <a:off x="2611877" y="2451370"/>
                <a:ext cx="933855"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412D6E16-1918-57FB-DCC2-F1F96F2E2722}"/>
                  </a:ext>
                </a:extLst>
              </p:cNvPr>
              <p:cNvCxnSpPr/>
              <p:nvPr/>
            </p:nvCxnSpPr>
            <p:spPr>
              <a:xfrm>
                <a:off x="2611877" y="2534512"/>
                <a:ext cx="933855"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BB548825-1867-BCBA-6316-D3FC12BB15CE}"/>
                  </a:ext>
                </a:extLst>
              </p:cNvPr>
              <p:cNvCxnSpPr>
                <a:cxnSpLocks/>
              </p:cNvCxnSpPr>
              <p:nvPr/>
            </p:nvCxnSpPr>
            <p:spPr>
              <a:xfrm>
                <a:off x="2611877" y="2631788"/>
                <a:ext cx="758757" cy="0"/>
              </a:xfrm>
              <a:prstGeom prst="line">
                <a:avLst/>
              </a:prstGeom>
              <a:grpFill/>
              <a:ln>
                <a:solidFill>
                  <a:srgbClr val="023047"/>
                </a:solidFill>
              </a:ln>
            </p:spPr>
            <p:style>
              <a:lnRef idx="2">
                <a:schemeClr val="dk1"/>
              </a:lnRef>
              <a:fillRef idx="0">
                <a:schemeClr val="dk1"/>
              </a:fillRef>
              <a:effectRef idx="1">
                <a:schemeClr val="dk1"/>
              </a:effectRef>
              <a:fontRef idx="minor">
                <a:schemeClr val="tx1"/>
              </a:fontRef>
            </p:style>
          </p:cxnSp>
        </p:grpSp>
        <p:cxnSp>
          <p:nvCxnSpPr>
            <p:cNvPr id="29" name="Straight Arrow Connector 28">
              <a:extLst>
                <a:ext uri="{FF2B5EF4-FFF2-40B4-BE49-F238E27FC236}">
                  <a16:creationId xmlns:a16="http://schemas.microsoft.com/office/drawing/2014/main" id="{7ECB355D-43F6-EB49-8457-3A7870C33EA4}"/>
                </a:ext>
              </a:extLst>
            </p:cNvPr>
            <p:cNvCxnSpPr/>
            <p:nvPr/>
          </p:nvCxnSpPr>
          <p:spPr>
            <a:xfrm>
              <a:off x="6181687" y="2133724"/>
              <a:ext cx="729046" cy="0"/>
            </a:xfrm>
            <a:prstGeom prst="straightConnector1">
              <a:avLst/>
            </a:prstGeom>
            <a:solidFill>
              <a:srgbClr val="023047"/>
            </a:solidFill>
            <a:ln>
              <a:tailEnd type="triangle"/>
            </a:ln>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B7206D8A-6CBC-2EB3-0F06-108D8AAC0D85}"/>
              </a:ext>
            </a:extLst>
          </p:cNvPr>
          <p:cNvGrpSpPr/>
          <p:nvPr/>
        </p:nvGrpSpPr>
        <p:grpSpPr>
          <a:xfrm>
            <a:off x="428768" y="4581207"/>
            <a:ext cx="7071620" cy="1329144"/>
            <a:chOff x="428768" y="4581207"/>
            <a:chExt cx="7071620" cy="1329144"/>
          </a:xfrm>
        </p:grpSpPr>
        <p:sp>
          <p:nvSpPr>
            <p:cNvPr id="7" name="TextBox 6">
              <a:extLst>
                <a:ext uri="{FF2B5EF4-FFF2-40B4-BE49-F238E27FC236}">
                  <a16:creationId xmlns:a16="http://schemas.microsoft.com/office/drawing/2014/main" id="{EC58483F-AC9B-010B-7F8B-3969F29E7B8D}"/>
                </a:ext>
              </a:extLst>
            </p:cNvPr>
            <p:cNvSpPr txBox="1"/>
            <p:nvPr/>
          </p:nvSpPr>
          <p:spPr>
            <a:xfrm>
              <a:off x="428768" y="4738593"/>
              <a:ext cx="5120862" cy="1077218"/>
            </a:xfrm>
            <a:prstGeom prst="rect">
              <a:avLst/>
            </a:prstGeom>
            <a:noFill/>
          </p:spPr>
          <p:txBody>
            <a:bodyPr wrap="square">
              <a:spAutoFit/>
            </a:bodyPr>
            <a:lstStyle/>
            <a:p>
              <a:pPr marL="0" lvl="1"/>
              <a:r>
                <a:rPr lang="en-US" sz="2400" kern="100" dirty="0">
                  <a:solidFill>
                    <a:srgbClr val="023047"/>
                  </a:solidFill>
                  <a:cs typeface="Times New Roman" panose="02020603050405020304" pitchFamily="18" charset="0"/>
                </a:rPr>
                <a:t>Control of Information Flow</a:t>
              </a:r>
            </a:p>
            <a:p>
              <a:pPr marL="0" lvl="1"/>
              <a:r>
                <a:rPr lang="en-US" sz="2000" dirty="0">
                  <a:solidFill>
                    <a:srgbClr val="023047"/>
                  </a:solidFill>
                  <a:latin typeface="+mj-lt"/>
                </a:rPr>
                <a:t>Providing learners with control over the pace of information delivery. </a:t>
              </a:r>
            </a:p>
          </p:txBody>
        </p:sp>
        <p:grpSp>
          <p:nvGrpSpPr>
            <p:cNvPr id="50" name="Group 49">
              <a:extLst>
                <a:ext uri="{FF2B5EF4-FFF2-40B4-BE49-F238E27FC236}">
                  <a16:creationId xmlns:a16="http://schemas.microsoft.com/office/drawing/2014/main" id="{FA734481-2A52-F24F-D436-74A3D78DC645}"/>
                </a:ext>
              </a:extLst>
            </p:cNvPr>
            <p:cNvGrpSpPr/>
            <p:nvPr/>
          </p:nvGrpSpPr>
          <p:grpSpPr>
            <a:xfrm>
              <a:off x="6171244" y="4581207"/>
              <a:ext cx="1329144" cy="1329144"/>
              <a:chOff x="6269588" y="4820002"/>
              <a:chExt cx="914400" cy="914400"/>
            </a:xfrm>
          </p:grpSpPr>
          <p:sp>
            <p:nvSpPr>
              <p:cNvPr id="40" name="Oval 39">
                <a:extLst>
                  <a:ext uri="{FF2B5EF4-FFF2-40B4-BE49-F238E27FC236}">
                    <a16:creationId xmlns:a16="http://schemas.microsoft.com/office/drawing/2014/main" id="{9464C507-C235-25F2-C764-460ED17F6B61}"/>
                  </a:ext>
                </a:extLst>
              </p:cNvPr>
              <p:cNvSpPr/>
              <p:nvPr/>
            </p:nvSpPr>
            <p:spPr>
              <a:xfrm>
                <a:off x="6269588" y="5035747"/>
                <a:ext cx="622781" cy="568411"/>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aphic 40" descr="Broken Fire Hydrant outline">
                <a:extLst>
                  <a:ext uri="{FF2B5EF4-FFF2-40B4-BE49-F238E27FC236}">
                    <a16:creationId xmlns:a16="http://schemas.microsoft.com/office/drawing/2014/main" id="{A1B9807B-BD9A-FB88-D7C9-523C0DD4E803}"/>
                  </a:ext>
                </a:extLst>
              </p:cNvPr>
              <p:cNvGrpSpPr/>
              <p:nvPr/>
            </p:nvGrpSpPr>
            <p:grpSpPr>
              <a:xfrm>
                <a:off x="6326392" y="4876516"/>
                <a:ext cx="838086" cy="800100"/>
                <a:chOff x="4226552" y="5670904"/>
                <a:chExt cx="838086" cy="800100"/>
              </a:xfrm>
              <a:solidFill>
                <a:srgbClr val="F7F7F7"/>
              </a:solidFill>
            </p:grpSpPr>
            <p:sp>
              <p:nvSpPr>
                <p:cNvPr id="43" name="Freeform: Shape 42">
                  <a:extLst>
                    <a:ext uri="{FF2B5EF4-FFF2-40B4-BE49-F238E27FC236}">
                      <a16:creationId xmlns:a16="http://schemas.microsoft.com/office/drawing/2014/main" id="{EDCAC3A9-C693-AC90-76F0-B780F7707BDC}"/>
                    </a:ext>
                  </a:extLst>
                </p:cNvPr>
                <p:cNvSpPr/>
                <p:nvPr/>
              </p:nvSpPr>
              <p:spPr>
                <a:xfrm>
                  <a:off x="4388305" y="5994449"/>
                  <a:ext cx="171565" cy="171565"/>
                </a:xfrm>
                <a:custGeom>
                  <a:avLst/>
                  <a:gdLst>
                    <a:gd name="connsiteX0" fmla="*/ 85659 w 171565"/>
                    <a:gd name="connsiteY0" fmla="*/ 171564 h 171565"/>
                    <a:gd name="connsiteX1" fmla="*/ 171565 w 171565"/>
                    <a:gd name="connsiteY1" fmla="*/ 85906 h 171565"/>
                    <a:gd name="connsiteX2" fmla="*/ 85907 w 171565"/>
                    <a:gd name="connsiteY2" fmla="*/ 0 h 171565"/>
                    <a:gd name="connsiteX3" fmla="*/ 1 w 171565"/>
                    <a:gd name="connsiteY3" fmla="*/ 85658 h 171565"/>
                    <a:gd name="connsiteX4" fmla="*/ 1 w 171565"/>
                    <a:gd name="connsiteY4" fmla="*/ 85839 h 171565"/>
                    <a:gd name="connsiteX5" fmla="*/ 84982 w 171565"/>
                    <a:gd name="connsiteY5" fmla="*/ 171564 h 171565"/>
                    <a:gd name="connsiteX6" fmla="*/ 85659 w 171565"/>
                    <a:gd name="connsiteY6" fmla="*/ 171564 h 171565"/>
                    <a:gd name="connsiteX7" fmla="*/ 85659 w 171565"/>
                    <a:gd name="connsiteY7" fmla="*/ 19060 h 171565"/>
                    <a:gd name="connsiteX8" fmla="*/ 152515 w 171565"/>
                    <a:gd name="connsiteY8" fmla="*/ 85668 h 171565"/>
                    <a:gd name="connsiteX9" fmla="*/ 85907 w 171565"/>
                    <a:gd name="connsiteY9" fmla="*/ 152524 h 171565"/>
                    <a:gd name="connsiteX10" fmla="*/ 19051 w 171565"/>
                    <a:gd name="connsiteY10" fmla="*/ 85916 h 171565"/>
                    <a:gd name="connsiteX11" fmla="*/ 19051 w 171565"/>
                    <a:gd name="connsiteY11" fmla="*/ 85792 h 171565"/>
                    <a:gd name="connsiteX12" fmla="*/ 84232 w 171565"/>
                    <a:gd name="connsiteY12" fmla="*/ 19061 h 171565"/>
                    <a:gd name="connsiteX13" fmla="*/ 85659 w 171565"/>
                    <a:gd name="connsiteY13" fmla="*/ 19060 h 17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565" h="171565">
                      <a:moveTo>
                        <a:pt x="85659" y="171564"/>
                      </a:moveTo>
                      <a:cubicBezTo>
                        <a:pt x="133036" y="171633"/>
                        <a:pt x="171497" y="133282"/>
                        <a:pt x="171565" y="85906"/>
                      </a:cubicBezTo>
                      <a:cubicBezTo>
                        <a:pt x="171634" y="38530"/>
                        <a:pt x="133283" y="69"/>
                        <a:pt x="85907" y="0"/>
                      </a:cubicBezTo>
                      <a:cubicBezTo>
                        <a:pt x="38530" y="-68"/>
                        <a:pt x="69" y="38282"/>
                        <a:pt x="1" y="85658"/>
                      </a:cubicBezTo>
                      <a:cubicBezTo>
                        <a:pt x="1" y="85718"/>
                        <a:pt x="1" y="85779"/>
                        <a:pt x="1" y="85839"/>
                      </a:cubicBezTo>
                      <a:cubicBezTo>
                        <a:pt x="-205" y="132979"/>
                        <a:pt x="37843" y="171359"/>
                        <a:pt x="84982" y="171564"/>
                      </a:cubicBezTo>
                      <a:cubicBezTo>
                        <a:pt x="85208" y="171565"/>
                        <a:pt x="85433" y="171565"/>
                        <a:pt x="85659" y="171564"/>
                      </a:cubicBezTo>
                      <a:close/>
                      <a:moveTo>
                        <a:pt x="85659" y="19060"/>
                      </a:moveTo>
                      <a:cubicBezTo>
                        <a:pt x="122514" y="18991"/>
                        <a:pt x="152447" y="48813"/>
                        <a:pt x="152515" y="85668"/>
                      </a:cubicBezTo>
                      <a:cubicBezTo>
                        <a:pt x="152584" y="122523"/>
                        <a:pt x="122762" y="152455"/>
                        <a:pt x="85907" y="152524"/>
                      </a:cubicBezTo>
                      <a:cubicBezTo>
                        <a:pt x="49052" y="152593"/>
                        <a:pt x="19119" y="122771"/>
                        <a:pt x="19051" y="85916"/>
                      </a:cubicBezTo>
                      <a:cubicBezTo>
                        <a:pt x="19051" y="85875"/>
                        <a:pt x="19051" y="85833"/>
                        <a:pt x="19051" y="85792"/>
                      </a:cubicBezTo>
                      <a:cubicBezTo>
                        <a:pt x="18623" y="49365"/>
                        <a:pt x="47806" y="19489"/>
                        <a:pt x="84232" y="19061"/>
                      </a:cubicBezTo>
                      <a:cubicBezTo>
                        <a:pt x="84708" y="19056"/>
                        <a:pt x="85184" y="19055"/>
                        <a:pt x="85659" y="19060"/>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03A245C-7527-4FFF-9C82-D57C61F56DE1}"/>
                    </a:ext>
                  </a:extLst>
                </p:cNvPr>
                <p:cNvSpPr/>
                <p:nvPr/>
              </p:nvSpPr>
              <p:spPr>
                <a:xfrm>
                  <a:off x="4436798" y="6045017"/>
                  <a:ext cx="72390" cy="70484"/>
                </a:xfrm>
                <a:custGeom>
                  <a:avLst/>
                  <a:gdLst>
                    <a:gd name="connsiteX0" fmla="*/ 52388 w 72390"/>
                    <a:gd name="connsiteY0" fmla="*/ 70485 h 70484"/>
                    <a:gd name="connsiteX1" fmla="*/ 72390 w 72390"/>
                    <a:gd name="connsiteY1" fmla="*/ 45720 h 70484"/>
                    <a:gd name="connsiteX2" fmla="*/ 64770 w 72390"/>
                    <a:gd name="connsiteY2" fmla="*/ 14288 h 70484"/>
                    <a:gd name="connsiteX3" fmla="*/ 36195 w 72390"/>
                    <a:gd name="connsiteY3" fmla="*/ 0 h 70484"/>
                    <a:gd name="connsiteX4" fmla="*/ 6668 w 72390"/>
                    <a:gd name="connsiteY4" fmla="*/ 14288 h 70484"/>
                    <a:gd name="connsiteX5" fmla="*/ 0 w 72390"/>
                    <a:gd name="connsiteY5" fmla="*/ 45720 h 70484"/>
                    <a:gd name="connsiteX6" fmla="*/ 20003 w 72390"/>
                    <a:gd name="connsiteY6" fmla="*/ 70485 h 70484"/>
                    <a:gd name="connsiteX7" fmla="*/ 23412 w 72390"/>
                    <a:gd name="connsiteY7" fmla="*/ 27327 h 70484"/>
                    <a:gd name="connsiteX8" fmla="*/ 36071 w 72390"/>
                    <a:gd name="connsiteY8" fmla="*/ 21193 h 70484"/>
                    <a:gd name="connsiteX9" fmla="*/ 48330 w 72390"/>
                    <a:gd name="connsiteY9" fmla="*/ 27327 h 70484"/>
                    <a:gd name="connsiteX10" fmla="*/ 51645 w 72390"/>
                    <a:gd name="connsiteY10" fmla="*/ 41062 h 70484"/>
                    <a:gd name="connsiteX11" fmla="*/ 43282 w 72390"/>
                    <a:gd name="connsiteY11" fmla="*/ 51435 h 70484"/>
                    <a:gd name="connsiteX12" fmla="*/ 29147 w 72390"/>
                    <a:gd name="connsiteY12" fmla="*/ 51435 h 70484"/>
                    <a:gd name="connsiteX13" fmla="*/ 20574 w 72390"/>
                    <a:gd name="connsiteY13" fmla="*/ 40796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 h="70484">
                      <a:moveTo>
                        <a:pt x="52388" y="70485"/>
                      </a:moveTo>
                      <a:lnTo>
                        <a:pt x="72390" y="45720"/>
                      </a:lnTo>
                      <a:lnTo>
                        <a:pt x="64770" y="14288"/>
                      </a:lnTo>
                      <a:lnTo>
                        <a:pt x="36195" y="0"/>
                      </a:lnTo>
                      <a:lnTo>
                        <a:pt x="6668" y="14288"/>
                      </a:lnTo>
                      <a:lnTo>
                        <a:pt x="0" y="45720"/>
                      </a:lnTo>
                      <a:lnTo>
                        <a:pt x="20003" y="70485"/>
                      </a:lnTo>
                      <a:close/>
                      <a:moveTo>
                        <a:pt x="23412" y="27327"/>
                      </a:moveTo>
                      <a:lnTo>
                        <a:pt x="36071" y="21193"/>
                      </a:lnTo>
                      <a:lnTo>
                        <a:pt x="48330" y="27327"/>
                      </a:lnTo>
                      <a:lnTo>
                        <a:pt x="51645" y="41062"/>
                      </a:lnTo>
                      <a:lnTo>
                        <a:pt x="43282" y="51435"/>
                      </a:lnTo>
                      <a:lnTo>
                        <a:pt x="29147" y="51435"/>
                      </a:lnTo>
                      <a:lnTo>
                        <a:pt x="20574" y="40796"/>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E6453FA-7D14-90DB-9D0D-28ADD880C491}"/>
                    </a:ext>
                  </a:extLst>
                </p:cNvPr>
                <p:cNvSpPr/>
                <p:nvPr/>
              </p:nvSpPr>
              <p:spPr>
                <a:xfrm>
                  <a:off x="4226552" y="5670904"/>
                  <a:ext cx="803476" cy="800100"/>
                </a:xfrm>
                <a:custGeom>
                  <a:avLst/>
                  <a:gdLst>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47625 w 803476"/>
                    <a:gd name="connsiteY49" fmla="*/ 428625 h 800100"/>
                    <a:gd name="connsiteX50" fmla="*/ 19050 w 803476"/>
                    <a:gd name="connsiteY50" fmla="*/ 428625 h 800100"/>
                    <a:gd name="connsiteX51" fmla="*/ 19050 w 803476"/>
                    <a:gd name="connsiteY51" fmla="*/ 390525 h 800100"/>
                    <a:gd name="connsiteX52" fmla="*/ 47625 w 803476"/>
                    <a:gd name="connsiteY52" fmla="*/ 390525 h 800100"/>
                    <a:gd name="connsiteX53" fmla="*/ 228600 w 803476"/>
                    <a:gd name="connsiteY53" fmla="*/ 19050 h 800100"/>
                    <a:gd name="connsiteX54" fmla="*/ 266700 w 803476"/>
                    <a:gd name="connsiteY54" fmla="*/ 19050 h 800100"/>
                    <a:gd name="connsiteX55" fmla="*/ 266700 w 803476"/>
                    <a:gd name="connsiteY55" fmla="*/ 38100 h 800100"/>
                    <a:gd name="connsiteX56" fmla="*/ 228600 w 803476"/>
                    <a:gd name="connsiteY56" fmla="*/ 38100 h 800100"/>
                    <a:gd name="connsiteX57" fmla="*/ 123749 w 803476"/>
                    <a:gd name="connsiteY57" fmla="*/ 177317 h 800100"/>
                    <a:gd name="connsiteX58" fmla="*/ 220904 w 803476"/>
                    <a:gd name="connsiteY58" fmla="*/ 59541 h 800100"/>
                    <a:gd name="connsiteX59" fmla="*/ 247364 w 803476"/>
                    <a:gd name="connsiteY59" fmla="*/ 56683 h 800100"/>
                    <a:gd name="connsiteX60" fmla="*/ 273977 w 803476"/>
                    <a:gd name="connsiteY60" fmla="*/ 59541 h 800100"/>
                    <a:gd name="connsiteX61" fmla="*/ 371132 w 803476"/>
                    <a:gd name="connsiteY61" fmla="*/ 178041 h 800100"/>
                    <a:gd name="connsiteX62" fmla="*/ 371132 w 803476"/>
                    <a:gd name="connsiteY62" fmla="*/ 180975 h 800100"/>
                    <a:gd name="connsiteX63" fmla="*/ 123701 w 803476"/>
                    <a:gd name="connsiteY63" fmla="*/ 180975 h 800100"/>
                    <a:gd name="connsiteX64" fmla="*/ 123749 w 803476"/>
                    <a:gd name="connsiteY64" fmla="*/ 177317 h 800100"/>
                    <a:gd name="connsiteX65" fmla="*/ 66675 w 803476"/>
                    <a:gd name="connsiteY65" fmla="*/ 469859 h 800100"/>
                    <a:gd name="connsiteX66" fmla="*/ 66675 w 803476"/>
                    <a:gd name="connsiteY66" fmla="*/ 349291 h 800100"/>
                    <a:gd name="connsiteX67" fmla="*/ 104651 w 803476"/>
                    <a:gd name="connsiteY67" fmla="*/ 342414 h 800100"/>
                    <a:gd name="connsiteX68" fmla="*/ 104651 w 803476"/>
                    <a:gd name="connsiteY68" fmla="*/ 476717 h 800100"/>
                    <a:gd name="connsiteX69" fmla="*/ 409175 w 803476"/>
                    <a:gd name="connsiteY69" fmla="*/ 723900 h 800100"/>
                    <a:gd name="connsiteX70" fmla="*/ 409175 w 803476"/>
                    <a:gd name="connsiteY70" fmla="*/ 781050 h 800100"/>
                    <a:gd name="connsiteX71" fmla="*/ 85639 w 803476"/>
                    <a:gd name="connsiteY71" fmla="*/ 781050 h 800100"/>
                    <a:gd name="connsiteX72" fmla="*/ 85639 w 803476"/>
                    <a:gd name="connsiteY72" fmla="*/ 723900 h 800100"/>
                    <a:gd name="connsiteX73" fmla="*/ 123701 w 803476"/>
                    <a:gd name="connsiteY73" fmla="*/ 319611 h 800100"/>
                    <a:gd name="connsiteX74" fmla="*/ 123701 w 803476"/>
                    <a:gd name="connsiteY74" fmla="*/ 257175 h 800100"/>
                    <a:gd name="connsiteX75" fmla="*/ 371113 w 803476"/>
                    <a:gd name="connsiteY75" fmla="*/ 257175 h 800100"/>
                    <a:gd name="connsiteX76" fmla="*/ 371113 w 803476"/>
                    <a:gd name="connsiteY76" fmla="*/ 704850 h 800100"/>
                    <a:gd name="connsiteX77" fmla="*/ 123701 w 803476"/>
                    <a:gd name="connsiteY77" fmla="*/ 704850 h 800100"/>
                    <a:gd name="connsiteX78" fmla="*/ 123701 w 803476"/>
                    <a:gd name="connsiteY78" fmla="*/ 499539 h 800100"/>
                    <a:gd name="connsiteX79" fmla="*/ 123825 w 803476"/>
                    <a:gd name="connsiteY79" fmla="*/ 499539 h 800100"/>
                    <a:gd name="connsiteX80" fmla="*/ 123825 w 803476"/>
                    <a:gd name="connsiteY80" fmla="*/ 319592 h 800100"/>
                    <a:gd name="connsiteX81" fmla="*/ 95126 w 803476"/>
                    <a:gd name="connsiteY81" fmla="*/ 238125 h 800100"/>
                    <a:gd name="connsiteX82" fmla="*/ 95126 w 803476"/>
                    <a:gd name="connsiteY82" fmla="*/ 199644 h 800100"/>
                    <a:gd name="connsiteX83" fmla="*/ 399659 w 803476"/>
                    <a:gd name="connsiteY83" fmla="*/ 199644 h 800100"/>
                    <a:gd name="connsiteX84" fmla="*/ 399659 w 803476"/>
                    <a:gd name="connsiteY84" fmla="*/ 238125 h 800100"/>
                    <a:gd name="connsiteX85" fmla="*/ 428596 w 803476"/>
                    <a:gd name="connsiteY85" fmla="*/ 371475 h 800100"/>
                    <a:gd name="connsiteX86" fmla="*/ 428596 w 803476"/>
                    <a:gd name="connsiteY86" fmla="*/ 469859 h 800100"/>
                    <a:gd name="connsiteX87" fmla="*/ 390496 w 803476"/>
                    <a:gd name="connsiteY87" fmla="*/ 476755 h 800100"/>
                    <a:gd name="connsiteX88" fmla="*/ 390496 w 803476"/>
                    <a:gd name="connsiteY88" fmla="*/ 342395 h 800100"/>
                    <a:gd name="connsiteX89" fmla="*/ 428596 w 803476"/>
                    <a:gd name="connsiteY89" fmla="*/ 349291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199901 w 803476"/>
                    <a:gd name="connsiteY78" fmla="*/ 376761 h 800100"/>
                    <a:gd name="connsiteX79" fmla="*/ 123701 w 803476"/>
                    <a:gd name="connsiteY79" fmla="*/ 257175 h 800100"/>
                    <a:gd name="connsiteX80" fmla="*/ 371113 w 803476"/>
                    <a:gd name="connsiteY80" fmla="*/ 257175 h 800100"/>
                    <a:gd name="connsiteX81" fmla="*/ 371113 w 803476"/>
                    <a:gd name="connsiteY81" fmla="*/ 704850 h 800100"/>
                    <a:gd name="connsiteX82" fmla="*/ 123701 w 803476"/>
                    <a:gd name="connsiteY82" fmla="*/ 704850 h 800100"/>
                    <a:gd name="connsiteX83" fmla="*/ 123701 w 803476"/>
                    <a:gd name="connsiteY83" fmla="*/ 499539 h 800100"/>
                    <a:gd name="connsiteX84" fmla="*/ 123825 w 803476"/>
                    <a:gd name="connsiteY84" fmla="*/ 499539 h 800100"/>
                    <a:gd name="connsiteX85" fmla="*/ 123825 w 803476"/>
                    <a:gd name="connsiteY85" fmla="*/ 319592 h 800100"/>
                    <a:gd name="connsiteX86" fmla="*/ 199901 w 803476"/>
                    <a:gd name="connsiteY86" fmla="*/ 376761 h 800100"/>
                    <a:gd name="connsiteX87" fmla="*/ 95126 w 803476"/>
                    <a:gd name="connsiteY87" fmla="*/ 238125 h 800100"/>
                    <a:gd name="connsiteX88" fmla="*/ 95126 w 803476"/>
                    <a:gd name="connsiteY88" fmla="*/ 199644 h 800100"/>
                    <a:gd name="connsiteX89" fmla="*/ 399659 w 803476"/>
                    <a:gd name="connsiteY89" fmla="*/ 199644 h 800100"/>
                    <a:gd name="connsiteX90" fmla="*/ 399659 w 803476"/>
                    <a:gd name="connsiteY90" fmla="*/ 238125 h 800100"/>
                    <a:gd name="connsiteX91" fmla="*/ 95126 w 803476"/>
                    <a:gd name="connsiteY91" fmla="*/ 238125 h 800100"/>
                    <a:gd name="connsiteX92" fmla="*/ 428596 w 803476"/>
                    <a:gd name="connsiteY92" fmla="*/ 371475 h 800100"/>
                    <a:gd name="connsiteX93" fmla="*/ 428596 w 803476"/>
                    <a:gd name="connsiteY93" fmla="*/ 469859 h 800100"/>
                    <a:gd name="connsiteX94" fmla="*/ 390496 w 803476"/>
                    <a:gd name="connsiteY94" fmla="*/ 476755 h 800100"/>
                    <a:gd name="connsiteX95" fmla="*/ 390496 w 803476"/>
                    <a:gd name="connsiteY95" fmla="*/ 342395 h 800100"/>
                    <a:gd name="connsiteX96" fmla="*/ 428596 w 803476"/>
                    <a:gd name="connsiteY96" fmla="*/ 349291 h 800100"/>
                    <a:gd name="connsiteX97" fmla="*/ 428596 w 803476"/>
                    <a:gd name="connsiteY97"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199901 w 803476"/>
                    <a:gd name="connsiteY78" fmla="*/ 376761 h 800100"/>
                    <a:gd name="connsiteX79" fmla="*/ 287213 w 803476"/>
                    <a:gd name="connsiteY79" fmla="*/ 277812 h 800100"/>
                    <a:gd name="connsiteX80" fmla="*/ 371113 w 803476"/>
                    <a:gd name="connsiteY80" fmla="*/ 257175 h 800100"/>
                    <a:gd name="connsiteX81" fmla="*/ 371113 w 803476"/>
                    <a:gd name="connsiteY81" fmla="*/ 704850 h 800100"/>
                    <a:gd name="connsiteX82" fmla="*/ 123701 w 803476"/>
                    <a:gd name="connsiteY82" fmla="*/ 704850 h 800100"/>
                    <a:gd name="connsiteX83" fmla="*/ 123701 w 803476"/>
                    <a:gd name="connsiteY83" fmla="*/ 499539 h 800100"/>
                    <a:gd name="connsiteX84" fmla="*/ 123825 w 803476"/>
                    <a:gd name="connsiteY84" fmla="*/ 499539 h 800100"/>
                    <a:gd name="connsiteX85" fmla="*/ 123825 w 803476"/>
                    <a:gd name="connsiteY85" fmla="*/ 319592 h 800100"/>
                    <a:gd name="connsiteX86" fmla="*/ 199901 w 803476"/>
                    <a:gd name="connsiteY86" fmla="*/ 376761 h 800100"/>
                    <a:gd name="connsiteX87" fmla="*/ 95126 w 803476"/>
                    <a:gd name="connsiteY87" fmla="*/ 238125 h 800100"/>
                    <a:gd name="connsiteX88" fmla="*/ 95126 w 803476"/>
                    <a:gd name="connsiteY88" fmla="*/ 199644 h 800100"/>
                    <a:gd name="connsiteX89" fmla="*/ 399659 w 803476"/>
                    <a:gd name="connsiteY89" fmla="*/ 199644 h 800100"/>
                    <a:gd name="connsiteX90" fmla="*/ 399659 w 803476"/>
                    <a:gd name="connsiteY90" fmla="*/ 238125 h 800100"/>
                    <a:gd name="connsiteX91" fmla="*/ 95126 w 803476"/>
                    <a:gd name="connsiteY91" fmla="*/ 238125 h 800100"/>
                    <a:gd name="connsiteX92" fmla="*/ 428596 w 803476"/>
                    <a:gd name="connsiteY92" fmla="*/ 371475 h 800100"/>
                    <a:gd name="connsiteX93" fmla="*/ 428596 w 803476"/>
                    <a:gd name="connsiteY93" fmla="*/ 469859 h 800100"/>
                    <a:gd name="connsiteX94" fmla="*/ 390496 w 803476"/>
                    <a:gd name="connsiteY94" fmla="*/ 476755 h 800100"/>
                    <a:gd name="connsiteX95" fmla="*/ 390496 w 803476"/>
                    <a:gd name="connsiteY95" fmla="*/ 342395 h 800100"/>
                    <a:gd name="connsiteX96" fmla="*/ 428596 w 803476"/>
                    <a:gd name="connsiteY96" fmla="*/ 349291 h 800100"/>
                    <a:gd name="connsiteX97" fmla="*/ 428596 w 803476"/>
                    <a:gd name="connsiteY97"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199901 w 803476"/>
                    <a:gd name="connsiteY78" fmla="*/ 376761 h 800100"/>
                    <a:gd name="connsiteX79" fmla="*/ 287213 w 803476"/>
                    <a:gd name="connsiteY79" fmla="*/ 277812 h 800100"/>
                    <a:gd name="connsiteX80" fmla="*/ 371113 w 803476"/>
                    <a:gd name="connsiteY80" fmla="*/ 704850 h 800100"/>
                    <a:gd name="connsiteX81" fmla="*/ 123701 w 803476"/>
                    <a:gd name="connsiteY81" fmla="*/ 704850 h 800100"/>
                    <a:gd name="connsiteX82" fmla="*/ 123701 w 803476"/>
                    <a:gd name="connsiteY82" fmla="*/ 499539 h 800100"/>
                    <a:gd name="connsiteX83" fmla="*/ 123825 w 803476"/>
                    <a:gd name="connsiteY83" fmla="*/ 499539 h 800100"/>
                    <a:gd name="connsiteX84" fmla="*/ 123825 w 803476"/>
                    <a:gd name="connsiteY84" fmla="*/ 319592 h 800100"/>
                    <a:gd name="connsiteX85" fmla="*/ 199901 w 803476"/>
                    <a:gd name="connsiteY85" fmla="*/ 376761 h 800100"/>
                    <a:gd name="connsiteX86" fmla="*/ 95126 w 803476"/>
                    <a:gd name="connsiteY86" fmla="*/ 238125 h 800100"/>
                    <a:gd name="connsiteX87" fmla="*/ 95126 w 803476"/>
                    <a:gd name="connsiteY87" fmla="*/ 199644 h 800100"/>
                    <a:gd name="connsiteX88" fmla="*/ 399659 w 803476"/>
                    <a:gd name="connsiteY88" fmla="*/ 199644 h 800100"/>
                    <a:gd name="connsiteX89" fmla="*/ 399659 w 803476"/>
                    <a:gd name="connsiteY89" fmla="*/ 238125 h 800100"/>
                    <a:gd name="connsiteX90" fmla="*/ 95126 w 803476"/>
                    <a:gd name="connsiteY90" fmla="*/ 238125 h 800100"/>
                    <a:gd name="connsiteX91" fmla="*/ 428596 w 803476"/>
                    <a:gd name="connsiteY91" fmla="*/ 371475 h 800100"/>
                    <a:gd name="connsiteX92" fmla="*/ 428596 w 803476"/>
                    <a:gd name="connsiteY92" fmla="*/ 469859 h 800100"/>
                    <a:gd name="connsiteX93" fmla="*/ 390496 w 803476"/>
                    <a:gd name="connsiteY93" fmla="*/ 476755 h 800100"/>
                    <a:gd name="connsiteX94" fmla="*/ 390496 w 803476"/>
                    <a:gd name="connsiteY94" fmla="*/ 342395 h 800100"/>
                    <a:gd name="connsiteX95" fmla="*/ 428596 w 803476"/>
                    <a:gd name="connsiteY95" fmla="*/ 349291 h 800100"/>
                    <a:gd name="connsiteX96" fmla="*/ 428596 w 803476"/>
                    <a:gd name="connsiteY96"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199901 w 803476"/>
                    <a:gd name="connsiteY78" fmla="*/ 376761 h 800100"/>
                    <a:gd name="connsiteX79" fmla="*/ 371113 w 803476"/>
                    <a:gd name="connsiteY79" fmla="*/ 704850 h 800100"/>
                    <a:gd name="connsiteX80" fmla="*/ 123701 w 803476"/>
                    <a:gd name="connsiteY80" fmla="*/ 704850 h 800100"/>
                    <a:gd name="connsiteX81" fmla="*/ 123701 w 803476"/>
                    <a:gd name="connsiteY81" fmla="*/ 499539 h 800100"/>
                    <a:gd name="connsiteX82" fmla="*/ 123825 w 803476"/>
                    <a:gd name="connsiteY82" fmla="*/ 499539 h 800100"/>
                    <a:gd name="connsiteX83" fmla="*/ 123825 w 803476"/>
                    <a:gd name="connsiteY83" fmla="*/ 319592 h 800100"/>
                    <a:gd name="connsiteX84" fmla="*/ 199901 w 803476"/>
                    <a:gd name="connsiteY84" fmla="*/ 376761 h 800100"/>
                    <a:gd name="connsiteX85" fmla="*/ 95126 w 803476"/>
                    <a:gd name="connsiteY85" fmla="*/ 238125 h 800100"/>
                    <a:gd name="connsiteX86" fmla="*/ 95126 w 803476"/>
                    <a:gd name="connsiteY86" fmla="*/ 199644 h 800100"/>
                    <a:gd name="connsiteX87" fmla="*/ 399659 w 803476"/>
                    <a:gd name="connsiteY87" fmla="*/ 199644 h 800100"/>
                    <a:gd name="connsiteX88" fmla="*/ 399659 w 803476"/>
                    <a:gd name="connsiteY88" fmla="*/ 238125 h 800100"/>
                    <a:gd name="connsiteX89" fmla="*/ 95126 w 803476"/>
                    <a:gd name="connsiteY89" fmla="*/ 238125 h 800100"/>
                    <a:gd name="connsiteX90" fmla="*/ 428596 w 803476"/>
                    <a:gd name="connsiteY90" fmla="*/ 371475 h 800100"/>
                    <a:gd name="connsiteX91" fmla="*/ 428596 w 803476"/>
                    <a:gd name="connsiteY91" fmla="*/ 469859 h 800100"/>
                    <a:gd name="connsiteX92" fmla="*/ 390496 w 803476"/>
                    <a:gd name="connsiteY92" fmla="*/ 476755 h 800100"/>
                    <a:gd name="connsiteX93" fmla="*/ 390496 w 803476"/>
                    <a:gd name="connsiteY93" fmla="*/ 342395 h 800100"/>
                    <a:gd name="connsiteX94" fmla="*/ 428596 w 803476"/>
                    <a:gd name="connsiteY94" fmla="*/ 349291 h 800100"/>
                    <a:gd name="connsiteX95" fmla="*/ 428596 w 803476"/>
                    <a:gd name="connsiteY95"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123825 w 803476"/>
                    <a:gd name="connsiteY78" fmla="*/ 319592 h 800100"/>
                    <a:gd name="connsiteX79" fmla="*/ 371113 w 803476"/>
                    <a:gd name="connsiteY79" fmla="*/ 704850 h 800100"/>
                    <a:gd name="connsiteX80" fmla="*/ 123701 w 803476"/>
                    <a:gd name="connsiteY80" fmla="*/ 704850 h 800100"/>
                    <a:gd name="connsiteX81" fmla="*/ 123701 w 803476"/>
                    <a:gd name="connsiteY81" fmla="*/ 499539 h 800100"/>
                    <a:gd name="connsiteX82" fmla="*/ 123825 w 803476"/>
                    <a:gd name="connsiteY82" fmla="*/ 499539 h 800100"/>
                    <a:gd name="connsiteX83" fmla="*/ 123825 w 803476"/>
                    <a:gd name="connsiteY83" fmla="*/ 319592 h 800100"/>
                    <a:gd name="connsiteX84" fmla="*/ 95126 w 803476"/>
                    <a:gd name="connsiteY84" fmla="*/ 238125 h 800100"/>
                    <a:gd name="connsiteX85" fmla="*/ 95126 w 803476"/>
                    <a:gd name="connsiteY85" fmla="*/ 199644 h 800100"/>
                    <a:gd name="connsiteX86" fmla="*/ 399659 w 803476"/>
                    <a:gd name="connsiteY86" fmla="*/ 199644 h 800100"/>
                    <a:gd name="connsiteX87" fmla="*/ 399659 w 803476"/>
                    <a:gd name="connsiteY87" fmla="*/ 238125 h 800100"/>
                    <a:gd name="connsiteX88" fmla="*/ 95126 w 803476"/>
                    <a:gd name="connsiteY88" fmla="*/ 238125 h 800100"/>
                    <a:gd name="connsiteX89" fmla="*/ 428596 w 803476"/>
                    <a:gd name="connsiteY89" fmla="*/ 371475 h 800100"/>
                    <a:gd name="connsiteX90" fmla="*/ 428596 w 803476"/>
                    <a:gd name="connsiteY90" fmla="*/ 469859 h 800100"/>
                    <a:gd name="connsiteX91" fmla="*/ 390496 w 803476"/>
                    <a:gd name="connsiteY91" fmla="*/ 476755 h 800100"/>
                    <a:gd name="connsiteX92" fmla="*/ 390496 w 803476"/>
                    <a:gd name="connsiteY92" fmla="*/ 342395 h 800100"/>
                    <a:gd name="connsiteX93" fmla="*/ 428596 w 803476"/>
                    <a:gd name="connsiteY93" fmla="*/ 349291 h 800100"/>
                    <a:gd name="connsiteX94" fmla="*/ 428596 w 803476"/>
                    <a:gd name="connsiteY94"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123825 w 803476"/>
                    <a:gd name="connsiteY78" fmla="*/ 499539 h 800100"/>
                    <a:gd name="connsiteX79" fmla="*/ 371113 w 803476"/>
                    <a:gd name="connsiteY79" fmla="*/ 704850 h 800100"/>
                    <a:gd name="connsiteX80" fmla="*/ 123701 w 803476"/>
                    <a:gd name="connsiteY80" fmla="*/ 704850 h 800100"/>
                    <a:gd name="connsiteX81" fmla="*/ 123701 w 803476"/>
                    <a:gd name="connsiteY81" fmla="*/ 499539 h 800100"/>
                    <a:gd name="connsiteX82" fmla="*/ 123825 w 803476"/>
                    <a:gd name="connsiteY82" fmla="*/ 499539 h 800100"/>
                    <a:gd name="connsiteX83" fmla="*/ 95126 w 803476"/>
                    <a:gd name="connsiteY83" fmla="*/ 238125 h 800100"/>
                    <a:gd name="connsiteX84" fmla="*/ 95126 w 803476"/>
                    <a:gd name="connsiteY84" fmla="*/ 199644 h 800100"/>
                    <a:gd name="connsiteX85" fmla="*/ 399659 w 803476"/>
                    <a:gd name="connsiteY85" fmla="*/ 199644 h 800100"/>
                    <a:gd name="connsiteX86" fmla="*/ 399659 w 803476"/>
                    <a:gd name="connsiteY86" fmla="*/ 238125 h 800100"/>
                    <a:gd name="connsiteX87" fmla="*/ 95126 w 803476"/>
                    <a:gd name="connsiteY87" fmla="*/ 238125 h 800100"/>
                    <a:gd name="connsiteX88" fmla="*/ 428596 w 803476"/>
                    <a:gd name="connsiteY88" fmla="*/ 371475 h 800100"/>
                    <a:gd name="connsiteX89" fmla="*/ 428596 w 803476"/>
                    <a:gd name="connsiteY89" fmla="*/ 469859 h 800100"/>
                    <a:gd name="connsiteX90" fmla="*/ 390496 w 803476"/>
                    <a:gd name="connsiteY90" fmla="*/ 476755 h 800100"/>
                    <a:gd name="connsiteX91" fmla="*/ 390496 w 803476"/>
                    <a:gd name="connsiteY91" fmla="*/ 342395 h 800100"/>
                    <a:gd name="connsiteX92" fmla="*/ 428596 w 803476"/>
                    <a:gd name="connsiteY92" fmla="*/ 349291 h 800100"/>
                    <a:gd name="connsiteX93" fmla="*/ 428596 w 803476"/>
                    <a:gd name="connsiteY93"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123701 w 803476"/>
                    <a:gd name="connsiteY78" fmla="*/ 499539 h 800100"/>
                    <a:gd name="connsiteX79" fmla="*/ 371113 w 803476"/>
                    <a:gd name="connsiteY79" fmla="*/ 704850 h 800100"/>
                    <a:gd name="connsiteX80" fmla="*/ 123701 w 803476"/>
                    <a:gd name="connsiteY80" fmla="*/ 704850 h 800100"/>
                    <a:gd name="connsiteX81" fmla="*/ 123701 w 803476"/>
                    <a:gd name="connsiteY81" fmla="*/ 499539 h 800100"/>
                    <a:gd name="connsiteX82" fmla="*/ 95126 w 803476"/>
                    <a:gd name="connsiteY82" fmla="*/ 238125 h 800100"/>
                    <a:gd name="connsiteX83" fmla="*/ 95126 w 803476"/>
                    <a:gd name="connsiteY83" fmla="*/ 199644 h 800100"/>
                    <a:gd name="connsiteX84" fmla="*/ 399659 w 803476"/>
                    <a:gd name="connsiteY84" fmla="*/ 199644 h 800100"/>
                    <a:gd name="connsiteX85" fmla="*/ 399659 w 803476"/>
                    <a:gd name="connsiteY85" fmla="*/ 238125 h 800100"/>
                    <a:gd name="connsiteX86" fmla="*/ 95126 w 803476"/>
                    <a:gd name="connsiteY86" fmla="*/ 238125 h 800100"/>
                    <a:gd name="connsiteX87" fmla="*/ 428596 w 803476"/>
                    <a:gd name="connsiteY87" fmla="*/ 371475 h 800100"/>
                    <a:gd name="connsiteX88" fmla="*/ 428596 w 803476"/>
                    <a:gd name="connsiteY88" fmla="*/ 469859 h 800100"/>
                    <a:gd name="connsiteX89" fmla="*/ 390496 w 803476"/>
                    <a:gd name="connsiteY89" fmla="*/ 476755 h 800100"/>
                    <a:gd name="connsiteX90" fmla="*/ 390496 w 803476"/>
                    <a:gd name="connsiteY90" fmla="*/ 342395 h 800100"/>
                    <a:gd name="connsiteX91" fmla="*/ 428596 w 803476"/>
                    <a:gd name="connsiteY91" fmla="*/ 349291 h 800100"/>
                    <a:gd name="connsiteX92" fmla="*/ 428596 w 803476"/>
                    <a:gd name="connsiteY92"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66675 w 803476"/>
                    <a:gd name="connsiteY69" fmla="*/ 34929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218951 w 803476"/>
                    <a:gd name="connsiteY78" fmla="*/ 705914 h 800100"/>
                    <a:gd name="connsiteX79" fmla="*/ 371113 w 803476"/>
                    <a:gd name="connsiteY79" fmla="*/ 704850 h 800100"/>
                    <a:gd name="connsiteX80" fmla="*/ 123701 w 803476"/>
                    <a:gd name="connsiteY80" fmla="*/ 704850 h 800100"/>
                    <a:gd name="connsiteX81" fmla="*/ 218951 w 803476"/>
                    <a:gd name="connsiteY81" fmla="*/ 705914 h 800100"/>
                    <a:gd name="connsiteX82" fmla="*/ 95126 w 803476"/>
                    <a:gd name="connsiteY82" fmla="*/ 238125 h 800100"/>
                    <a:gd name="connsiteX83" fmla="*/ 95126 w 803476"/>
                    <a:gd name="connsiteY83" fmla="*/ 199644 h 800100"/>
                    <a:gd name="connsiteX84" fmla="*/ 399659 w 803476"/>
                    <a:gd name="connsiteY84" fmla="*/ 199644 h 800100"/>
                    <a:gd name="connsiteX85" fmla="*/ 399659 w 803476"/>
                    <a:gd name="connsiteY85" fmla="*/ 238125 h 800100"/>
                    <a:gd name="connsiteX86" fmla="*/ 95126 w 803476"/>
                    <a:gd name="connsiteY86" fmla="*/ 238125 h 800100"/>
                    <a:gd name="connsiteX87" fmla="*/ 428596 w 803476"/>
                    <a:gd name="connsiteY87" fmla="*/ 371475 h 800100"/>
                    <a:gd name="connsiteX88" fmla="*/ 428596 w 803476"/>
                    <a:gd name="connsiteY88" fmla="*/ 469859 h 800100"/>
                    <a:gd name="connsiteX89" fmla="*/ 390496 w 803476"/>
                    <a:gd name="connsiteY89" fmla="*/ 476755 h 800100"/>
                    <a:gd name="connsiteX90" fmla="*/ 390496 w 803476"/>
                    <a:gd name="connsiteY90" fmla="*/ 342395 h 800100"/>
                    <a:gd name="connsiteX91" fmla="*/ 428596 w 803476"/>
                    <a:gd name="connsiteY91" fmla="*/ 349291 h 800100"/>
                    <a:gd name="connsiteX92" fmla="*/ 428596 w 803476"/>
                    <a:gd name="connsiteY92"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66675 w 803476"/>
                    <a:gd name="connsiteY68" fmla="*/ 469859 h 800100"/>
                    <a:gd name="connsiteX69" fmla="*/ 163513 w 803476"/>
                    <a:gd name="connsiteY69" fmla="*/ 406441 h 800100"/>
                    <a:gd name="connsiteX70" fmla="*/ 104651 w 803476"/>
                    <a:gd name="connsiteY70" fmla="*/ 342414 h 800100"/>
                    <a:gd name="connsiteX71" fmla="*/ 104651 w 803476"/>
                    <a:gd name="connsiteY71" fmla="*/ 476717 h 800100"/>
                    <a:gd name="connsiteX72" fmla="*/ 66675 w 803476"/>
                    <a:gd name="connsiteY72" fmla="*/ 469859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218951 w 803476"/>
                    <a:gd name="connsiteY78" fmla="*/ 705914 h 800100"/>
                    <a:gd name="connsiteX79" fmla="*/ 371113 w 803476"/>
                    <a:gd name="connsiteY79" fmla="*/ 704850 h 800100"/>
                    <a:gd name="connsiteX80" fmla="*/ 123701 w 803476"/>
                    <a:gd name="connsiteY80" fmla="*/ 704850 h 800100"/>
                    <a:gd name="connsiteX81" fmla="*/ 218951 w 803476"/>
                    <a:gd name="connsiteY81" fmla="*/ 705914 h 800100"/>
                    <a:gd name="connsiteX82" fmla="*/ 95126 w 803476"/>
                    <a:gd name="connsiteY82" fmla="*/ 238125 h 800100"/>
                    <a:gd name="connsiteX83" fmla="*/ 95126 w 803476"/>
                    <a:gd name="connsiteY83" fmla="*/ 199644 h 800100"/>
                    <a:gd name="connsiteX84" fmla="*/ 399659 w 803476"/>
                    <a:gd name="connsiteY84" fmla="*/ 199644 h 800100"/>
                    <a:gd name="connsiteX85" fmla="*/ 399659 w 803476"/>
                    <a:gd name="connsiteY85" fmla="*/ 238125 h 800100"/>
                    <a:gd name="connsiteX86" fmla="*/ 95126 w 803476"/>
                    <a:gd name="connsiteY86" fmla="*/ 238125 h 800100"/>
                    <a:gd name="connsiteX87" fmla="*/ 428596 w 803476"/>
                    <a:gd name="connsiteY87" fmla="*/ 371475 h 800100"/>
                    <a:gd name="connsiteX88" fmla="*/ 428596 w 803476"/>
                    <a:gd name="connsiteY88" fmla="*/ 469859 h 800100"/>
                    <a:gd name="connsiteX89" fmla="*/ 390496 w 803476"/>
                    <a:gd name="connsiteY89" fmla="*/ 476755 h 800100"/>
                    <a:gd name="connsiteX90" fmla="*/ 390496 w 803476"/>
                    <a:gd name="connsiteY90" fmla="*/ 342395 h 800100"/>
                    <a:gd name="connsiteX91" fmla="*/ 428596 w 803476"/>
                    <a:gd name="connsiteY91" fmla="*/ 349291 h 800100"/>
                    <a:gd name="connsiteX92" fmla="*/ 428596 w 803476"/>
                    <a:gd name="connsiteY92"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139700 w 803476"/>
                    <a:gd name="connsiteY68" fmla="*/ 468271 h 800100"/>
                    <a:gd name="connsiteX69" fmla="*/ 163513 w 803476"/>
                    <a:gd name="connsiteY69" fmla="*/ 406441 h 800100"/>
                    <a:gd name="connsiteX70" fmla="*/ 104651 w 803476"/>
                    <a:gd name="connsiteY70" fmla="*/ 342414 h 800100"/>
                    <a:gd name="connsiteX71" fmla="*/ 104651 w 803476"/>
                    <a:gd name="connsiteY71" fmla="*/ 476717 h 800100"/>
                    <a:gd name="connsiteX72" fmla="*/ 139700 w 803476"/>
                    <a:gd name="connsiteY72" fmla="*/ 468271 h 800100"/>
                    <a:gd name="connsiteX73" fmla="*/ 409175 w 803476"/>
                    <a:gd name="connsiteY73" fmla="*/ 723900 h 800100"/>
                    <a:gd name="connsiteX74" fmla="*/ 409175 w 803476"/>
                    <a:gd name="connsiteY74" fmla="*/ 781050 h 800100"/>
                    <a:gd name="connsiteX75" fmla="*/ 85639 w 803476"/>
                    <a:gd name="connsiteY75" fmla="*/ 781050 h 800100"/>
                    <a:gd name="connsiteX76" fmla="*/ 85639 w 803476"/>
                    <a:gd name="connsiteY76" fmla="*/ 723900 h 800100"/>
                    <a:gd name="connsiteX77" fmla="*/ 409175 w 803476"/>
                    <a:gd name="connsiteY77" fmla="*/ 723900 h 800100"/>
                    <a:gd name="connsiteX78" fmla="*/ 218951 w 803476"/>
                    <a:gd name="connsiteY78" fmla="*/ 705914 h 800100"/>
                    <a:gd name="connsiteX79" fmla="*/ 371113 w 803476"/>
                    <a:gd name="connsiteY79" fmla="*/ 704850 h 800100"/>
                    <a:gd name="connsiteX80" fmla="*/ 123701 w 803476"/>
                    <a:gd name="connsiteY80" fmla="*/ 704850 h 800100"/>
                    <a:gd name="connsiteX81" fmla="*/ 218951 w 803476"/>
                    <a:gd name="connsiteY81" fmla="*/ 705914 h 800100"/>
                    <a:gd name="connsiteX82" fmla="*/ 95126 w 803476"/>
                    <a:gd name="connsiteY82" fmla="*/ 238125 h 800100"/>
                    <a:gd name="connsiteX83" fmla="*/ 95126 w 803476"/>
                    <a:gd name="connsiteY83" fmla="*/ 199644 h 800100"/>
                    <a:gd name="connsiteX84" fmla="*/ 399659 w 803476"/>
                    <a:gd name="connsiteY84" fmla="*/ 199644 h 800100"/>
                    <a:gd name="connsiteX85" fmla="*/ 399659 w 803476"/>
                    <a:gd name="connsiteY85" fmla="*/ 238125 h 800100"/>
                    <a:gd name="connsiteX86" fmla="*/ 95126 w 803476"/>
                    <a:gd name="connsiteY86" fmla="*/ 238125 h 800100"/>
                    <a:gd name="connsiteX87" fmla="*/ 428596 w 803476"/>
                    <a:gd name="connsiteY87" fmla="*/ 371475 h 800100"/>
                    <a:gd name="connsiteX88" fmla="*/ 428596 w 803476"/>
                    <a:gd name="connsiteY88" fmla="*/ 469859 h 800100"/>
                    <a:gd name="connsiteX89" fmla="*/ 390496 w 803476"/>
                    <a:gd name="connsiteY89" fmla="*/ 476755 h 800100"/>
                    <a:gd name="connsiteX90" fmla="*/ 390496 w 803476"/>
                    <a:gd name="connsiteY90" fmla="*/ 342395 h 800100"/>
                    <a:gd name="connsiteX91" fmla="*/ 428596 w 803476"/>
                    <a:gd name="connsiteY91" fmla="*/ 349291 h 800100"/>
                    <a:gd name="connsiteX92" fmla="*/ 428596 w 803476"/>
                    <a:gd name="connsiteY92"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104651 w 803476"/>
                    <a:gd name="connsiteY68" fmla="*/ 476717 h 800100"/>
                    <a:gd name="connsiteX69" fmla="*/ 163513 w 803476"/>
                    <a:gd name="connsiteY69" fmla="*/ 406441 h 800100"/>
                    <a:gd name="connsiteX70" fmla="*/ 104651 w 803476"/>
                    <a:gd name="connsiteY70" fmla="*/ 342414 h 800100"/>
                    <a:gd name="connsiteX71" fmla="*/ 104651 w 803476"/>
                    <a:gd name="connsiteY71" fmla="*/ 476717 h 800100"/>
                    <a:gd name="connsiteX72" fmla="*/ 409175 w 803476"/>
                    <a:gd name="connsiteY72" fmla="*/ 723900 h 800100"/>
                    <a:gd name="connsiteX73" fmla="*/ 409175 w 803476"/>
                    <a:gd name="connsiteY73" fmla="*/ 781050 h 800100"/>
                    <a:gd name="connsiteX74" fmla="*/ 85639 w 803476"/>
                    <a:gd name="connsiteY74" fmla="*/ 781050 h 800100"/>
                    <a:gd name="connsiteX75" fmla="*/ 85639 w 803476"/>
                    <a:gd name="connsiteY75" fmla="*/ 723900 h 800100"/>
                    <a:gd name="connsiteX76" fmla="*/ 409175 w 803476"/>
                    <a:gd name="connsiteY76" fmla="*/ 723900 h 800100"/>
                    <a:gd name="connsiteX77" fmla="*/ 218951 w 803476"/>
                    <a:gd name="connsiteY77" fmla="*/ 705914 h 800100"/>
                    <a:gd name="connsiteX78" fmla="*/ 371113 w 803476"/>
                    <a:gd name="connsiteY78" fmla="*/ 704850 h 800100"/>
                    <a:gd name="connsiteX79" fmla="*/ 123701 w 803476"/>
                    <a:gd name="connsiteY79" fmla="*/ 704850 h 800100"/>
                    <a:gd name="connsiteX80" fmla="*/ 218951 w 803476"/>
                    <a:gd name="connsiteY80" fmla="*/ 705914 h 800100"/>
                    <a:gd name="connsiteX81" fmla="*/ 95126 w 803476"/>
                    <a:gd name="connsiteY81" fmla="*/ 238125 h 800100"/>
                    <a:gd name="connsiteX82" fmla="*/ 95126 w 803476"/>
                    <a:gd name="connsiteY82" fmla="*/ 199644 h 800100"/>
                    <a:gd name="connsiteX83" fmla="*/ 399659 w 803476"/>
                    <a:gd name="connsiteY83" fmla="*/ 199644 h 800100"/>
                    <a:gd name="connsiteX84" fmla="*/ 399659 w 803476"/>
                    <a:gd name="connsiteY84" fmla="*/ 238125 h 800100"/>
                    <a:gd name="connsiteX85" fmla="*/ 95126 w 803476"/>
                    <a:gd name="connsiteY85" fmla="*/ 238125 h 800100"/>
                    <a:gd name="connsiteX86" fmla="*/ 428596 w 803476"/>
                    <a:gd name="connsiteY86" fmla="*/ 371475 h 800100"/>
                    <a:gd name="connsiteX87" fmla="*/ 428596 w 803476"/>
                    <a:gd name="connsiteY87" fmla="*/ 469859 h 800100"/>
                    <a:gd name="connsiteX88" fmla="*/ 390496 w 803476"/>
                    <a:gd name="connsiteY88" fmla="*/ 476755 h 800100"/>
                    <a:gd name="connsiteX89" fmla="*/ 390496 w 803476"/>
                    <a:gd name="connsiteY89" fmla="*/ 342395 h 800100"/>
                    <a:gd name="connsiteX90" fmla="*/ 428596 w 803476"/>
                    <a:gd name="connsiteY90" fmla="*/ 349291 h 800100"/>
                    <a:gd name="connsiteX91" fmla="*/ 428596 w 803476"/>
                    <a:gd name="connsiteY91"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104651 w 803476"/>
                    <a:gd name="connsiteY68" fmla="*/ 476717 h 800100"/>
                    <a:gd name="connsiteX69" fmla="*/ 104651 w 803476"/>
                    <a:gd name="connsiteY69" fmla="*/ 342414 h 800100"/>
                    <a:gd name="connsiteX70" fmla="*/ 104651 w 803476"/>
                    <a:gd name="connsiteY70" fmla="*/ 476717 h 800100"/>
                    <a:gd name="connsiteX71" fmla="*/ 409175 w 803476"/>
                    <a:gd name="connsiteY71" fmla="*/ 723900 h 800100"/>
                    <a:gd name="connsiteX72" fmla="*/ 409175 w 803476"/>
                    <a:gd name="connsiteY72" fmla="*/ 781050 h 800100"/>
                    <a:gd name="connsiteX73" fmla="*/ 85639 w 803476"/>
                    <a:gd name="connsiteY73" fmla="*/ 781050 h 800100"/>
                    <a:gd name="connsiteX74" fmla="*/ 85639 w 803476"/>
                    <a:gd name="connsiteY74" fmla="*/ 723900 h 800100"/>
                    <a:gd name="connsiteX75" fmla="*/ 409175 w 803476"/>
                    <a:gd name="connsiteY75" fmla="*/ 723900 h 800100"/>
                    <a:gd name="connsiteX76" fmla="*/ 218951 w 803476"/>
                    <a:gd name="connsiteY76" fmla="*/ 705914 h 800100"/>
                    <a:gd name="connsiteX77" fmla="*/ 371113 w 803476"/>
                    <a:gd name="connsiteY77" fmla="*/ 704850 h 800100"/>
                    <a:gd name="connsiteX78" fmla="*/ 123701 w 803476"/>
                    <a:gd name="connsiteY78" fmla="*/ 704850 h 800100"/>
                    <a:gd name="connsiteX79" fmla="*/ 218951 w 803476"/>
                    <a:gd name="connsiteY79" fmla="*/ 705914 h 800100"/>
                    <a:gd name="connsiteX80" fmla="*/ 95126 w 803476"/>
                    <a:gd name="connsiteY80" fmla="*/ 238125 h 800100"/>
                    <a:gd name="connsiteX81" fmla="*/ 95126 w 803476"/>
                    <a:gd name="connsiteY81" fmla="*/ 199644 h 800100"/>
                    <a:gd name="connsiteX82" fmla="*/ 399659 w 803476"/>
                    <a:gd name="connsiteY82" fmla="*/ 199644 h 800100"/>
                    <a:gd name="connsiteX83" fmla="*/ 399659 w 803476"/>
                    <a:gd name="connsiteY83" fmla="*/ 238125 h 800100"/>
                    <a:gd name="connsiteX84" fmla="*/ 95126 w 803476"/>
                    <a:gd name="connsiteY84" fmla="*/ 238125 h 800100"/>
                    <a:gd name="connsiteX85" fmla="*/ 428596 w 803476"/>
                    <a:gd name="connsiteY85" fmla="*/ 371475 h 800100"/>
                    <a:gd name="connsiteX86" fmla="*/ 428596 w 803476"/>
                    <a:gd name="connsiteY86" fmla="*/ 469859 h 800100"/>
                    <a:gd name="connsiteX87" fmla="*/ 390496 w 803476"/>
                    <a:gd name="connsiteY87" fmla="*/ 476755 h 800100"/>
                    <a:gd name="connsiteX88" fmla="*/ 390496 w 803476"/>
                    <a:gd name="connsiteY88" fmla="*/ 342395 h 800100"/>
                    <a:gd name="connsiteX89" fmla="*/ 428596 w 803476"/>
                    <a:gd name="connsiteY89" fmla="*/ 349291 h 800100"/>
                    <a:gd name="connsiteX90" fmla="*/ 428596 w 803476"/>
                    <a:gd name="connsiteY90"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104651 w 803476"/>
                    <a:gd name="connsiteY68" fmla="*/ 476717 h 800100"/>
                    <a:gd name="connsiteX69" fmla="*/ 104651 w 803476"/>
                    <a:gd name="connsiteY69" fmla="*/ 342414 h 800100"/>
                    <a:gd name="connsiteX70" fmla="*/ 104651 w 803476"/>
                    <a:gd name="connsiteY70" fmla="*/ 476717 h 800100"/>
                    <a:gd name="connsiteX71" fmla="*/ 409175 w 803476"/>
                    <a:gd name="connsiteY71" fmla="*/ 723900 h 800100"/>
                    <a:gd name="connsiteX72" fmla="*/ 409175 w 803476"/>
                    <a:gd name="connsiteY72" fmla="*/ 781050 h 800100"/>
                    <a:gd name="connsiteX73" fmla="*/ 85639 w 803476"/>
                    <a:gd name="connsiteY73" fmla="*/ 781050 h 800100"/>
                    <a:gd name="connsiteX74" fmla="*/ 85639 w 803476"/>
                    <a:gd name="connsiteY74" fmla="*/ 723900 h 800100"/>
                    <a:gd name="connsiteX75" fmla="*/ 409175 w 803476"/>
                    <a:gd name="connsiteY75" fmla="*/ 723900 h 800100"/>
                    <a:gd name="connsiteX76" fmla="*/ 218951 w 803476"/>
                    <a:gd name="connsiteY76" fmla="*/ 705914 h 800100"/>
                    <a:gd name="connsiteX77" fmla="*/ 371113 w 803476"/>
                    <a:gd name="connsiteY77" fmla="*/ 704850 h 800100"/>
                    <a:gd name="connsiteX78" fmla="*/ 123701 w 803476"/>
                    <a:gd name="connsiteY78" fmla="*/ 704850 h 800100"/>
                    <a:gd name="connsiteX79" fmla="*/ 218951 w 803476"/>
                    <a:gd name="connsiteY79" fmla="*/ 705914 h 800100"/>
                    <a:gd name="connsiteX80" fmla="*/ 95126 w 803476"/>
                    <a:gd name="connsiteY80" fmla="*/ 238125 h 800100"/>
                    <a:gd name="connsiteX81" fmla="*/ 95126 w 803476"/>
                    <a:gd name="connsiteY81" fmla="*/ 199644 h 800100"/>
                    <a:gd name="connsiteX82" fmla="*/ 399659 w 803476"/>
                    <a:gd name="connsiteY82" fmla="*/ 199644 h 800100"/>
                    <a:gd name="connsiteX83" fmla="*/ 399659 w 803476"/>
                    <a:gd name="connsiteY83" fmla="*/ 238125 h 800100"/>
                    <a:gd name="connsiteX84" fmla="*/ 95126 w 803476"/>
                    <a:gd name="connsiteY84" fmla="*/ 238125 h 800100"/>
                    <a:gd name="connsiteX85" fmla="*/ 428596 w 803476"/>
                    <a:gd name="connsiteY85" fmla="*/ 371475 h 800100"/>
                    <a:gd name="connsiteX86" fmla="*/ 428596 w 803476"/>
                    <a:gd name="connsiteY86" fmla="*/ 469859 h 800100"/>
                    <a:gd name="connsiteX87" fmla="*/ 390496 w 803476"/>
                    <a:gd name="connsiteY87" fmla="*/ 476755 h 800100"/>
                    <a:gd name="connsiteX88" fmla="*/ 390496 w 803476"/>
                    <a:gd name="connsiteY88" fmla="*/ 342395 h 800100"/>
                    <a:gd name="connsiteX89" fmla="*/ 371446 w 803476"/>
                    <a:gd name="connsiteY89" fmla="*/ 428666 h 800100"/>
                    <a:gd name="connsiteX90" fmla="*/ 428596 w 803476"/>
                    <a:gd name="connsiteY90"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104651 w 803476"/>
                    <a:gd name="connsiteY68" fmla="*/ 476717 h 800100"/>
                    <a:gd name="connsiteX69" fmla="*/ 104651 w 803476"/>
                    <a:gd name="connsiteY69" fmla="*/ 342414 h 800100"/>
                    <a:gd name="connsiteX70" fmla="*/ 104651 w 803476"/>
                    <a:gd name="connsiteY70" fmla="*/ 476717 h 800100"/>
                    <a:gd name="connsiteX71" fmla="*/ 409175 w 803476"/>
                    <a:gd name="connsiteY71" fmla="*/ 723900 h 800100"/>
                    <a:gd name="connsiteX72" fmla="*/ 409175 w 803476"/>
                    <a:gd name="connsiteY72" fmla="*/ 781050 h 800100"/>
                    <a:gd name="connsiteX73" fmla="*/ 85639 w 803476"/>
                    <a:gd name="connsiteY73" fmla="*/ 781050 h 800100"/>
                    <a:gd name="connsiteX74" fmla="*/ 85639 w 803476"/>
                    <a:gd name="connsiteY74" fmla="*/ 723900 h 800100"/>
                    <a:gd name="connsiteX75" fmla="*/ 409175 w 803476"/>
                    <a:gd name="connsiteY75" fmla="*/ 723900 h 800100"/>
                    <a:gd name="connsiteX76" fmla="*/ 218951 w 803476"/>
                    <a:gd name="connsiteY76" fmla="*/ 705914 h 800100"/>
                    <a:gd name="connsiteX77" fmla="*/ 371113 w 803476"/>
                    <a:gd name="connsiteY77" fmla="*/ 704850 h 800100"/>
                    <a:gd name="connsiteX78" fmla="*/ 123701 w 803476"/>
                    <a:gd name="connsiteY78" fmla="*/ 704850 h 800100"/>
                    <a:gd name="connsiteX79" fmla="*/ 218951 w 803476"/>
                    <a:gd name="connsiteY79" fmla="*/ 705914 h 800100"/>
                    <a:gd name="connsiteX80" fmla="*/ 95126 w 803476"/>
                    <a:gd name="connsiteY80" fmla="*/ 238125 h 800100"/>
                    <a:gd name="connsiteX81" fmla="*/ 95126 w 803476"/>
                    <a:gd name="connsiteY81" fmla="*/ 199644 h 800100"/>
                    <a:gd name="connsiteX82" fmla="*/ 399659 w 803476"/>
                    <a:gd name="connsiteY82" fmla="*/ 199644 h 800100"/>
                    <a:gd name="connsiteX83" fmla="*/ 399659 w 803476"/>
                    <a:gd name="connsiteY83" fmla="*/ 238125 h 800100"/>
                    <a:gd name="connsiteX84" fmla="*/ 95126 w 803476"/>
                    <a:gd name="connsiteY84" fmla="*/ 238125 h 800100"/>
                    <a:gd name="connsiteX85" fmla="*/ 428596 w 803476"/>
                    <a:gd name="connsiteY85" fmla="*/ 371475 h 800100"/>
                    <a:gd name="connsiteX86" fmla="*/ 428596 w 803476"/>
                    <a:gd name="connsiteY86" fmla="*/ 469859 h 800100"/>
                    <a:gd name="connsiteX87" fmla="*/ 390496 w 803476"/>
                    <a:gd name="connsiteY87" fmla="*/ 476755 h 800100"/>
                    <a:gd name="connsiteX88" fmla="*/ 390496 w 803476"/>
                    <a:gd name="connsiteY88" fmla="*/ 342395 h 800100"/>
                    <a:gd name="connsiteX89" fmla="*/ 428596 w 803476"/>
                    <a:gd name="connsiteY89" fmla="*/ 37147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104651 w 803476"/>
                    <a:gd name="connsiteY68" fmla="*/ 476717 h 800100"/>
                    <a:gd name="connsiteX69" fmla="*/ 104651 w 803476"/>
                    <a:gd name="connsiteY69" fmla="*/ 342414 h 800100"/>
                    <a:gd name="connsiteX70" fmla="*/ 104651 w 803476"/>
                    <a:gd name="connsiteY70" fmla="*/ 476717 h 800100"/>
                    <a:gd name="connsiteX71" fmla="*/ 409175 w 803476"/>
                    <a:gd name="connsiteY71" fmla="*/ 723900 h 800100"/>
                    <a:gd name="connsiteX72" fmla="*/ 409175 w 803476"/>
                    <a:gd name="connsiteY72" fmla="*/ 781050 h 800100"/>
                    <a:gd name="connsiteX73" fmla="*/ 85639 w 803476"/>
                    <a:gd name="connsiteY73" fmla="*/ 781050 h 800100"/>
                    <a:gd name="connsiteX74" fmla="*/ 85639 w 803476"/>
                    <a:gd name="connsiteY74" fmla="*/ 723900 h 800100"/>
                    <a:gd name="connsiteX75" fmla="*/ 409175 w 803476"/>
                    <a:gd name="connsiteY75" fmla="*/ 723900 h 800100"/>
                    <a:gd name="connsiteX76" fmla="*/ 218951 w 803476"/>
                    <a:gd name="connsiteY76" fmla="*/ 705914 h 800100"/>
                    <a:gd name="connsiteX77" fmla="*/ 371113 w 803476"/>
                    <a:gd name="connsiteY77" fmla="*/ 704850 h 800100"/>
                    <a:gd name="connsiteX78" fmla="*/ 123701 w 803476"/>
                    <a:gd name="connsiteY78" fmla="*/ 704850 h 800100"/>
                    <a:gd name="connsiteX79" fmla="*/ 218951 w 803476"/>
                    <a:gd name="connsiteY79" fmla="*/ 705914 h 800100"/>
                    <a:gd name="connsiteX80" fmla="*/ 95126 w 803476"/>
                    <a:gd name="connsiteY80" fmla="*/ 238125 h 800100"/>
                    <a:gd name="connsiteX81" fmla="*/ 95126 w 803476"/>
                    <a:gd name="connsiteY81" fmla="*/ 199644 h 800100"/>
                    <a:gd name="connsiteX82" fmla="*/ 399659 w 803476"/>
                    <a:gd name="connsiteY82" fmla="*/ 199644 h 800100"/>
                    <a:gd name="connsiteX83" fmla="*/ 399659 w 803476"/>
                    <a:gd name="connsiteY83" fmla="*/ 238125 h 800100"/>
                    <a:gd name="connsiteX84" fmla="*/ 95126 w 803476"/>
                    <a:gd name="connsiteY84" fmla="*/ 238125 h 800100"/>
                    <a:gd name="connsiteX85" fmla="*/ 390496 w 803476"/>
                    <a:gd name="connsiteY85" fmla="*/ 342395 h 800100"/>
                    <a:gd name="connsiteX86" fmla="*/ 428596 w 803476"/>
                    <a:gd name="connsiteY86" fmla="*/ 469859 h 800100"/>
                    <a:gd name="connsiteX87" fmla="*/ 390496 w 803476"/>
                    <a:gd name="connsiteY87" fmla="*/ 476755 h 800100"/>
                    <a:gd name="connsiteX88" fmla="*/ 390496 w 803476"/>
                    <a:gd name="connsiteY88"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273977 w 803476"/>
                    <a:gd name="connsiteY63" fmla="*/ 59541 h 800100"/>
                    <a:gd name="connsiteX64" fmla="*/ 371132 w 803476"/>
                    <a:gd name="connsiteY64" fmla="*/ 178041 h 800100"/>
                    <a:gd name="connsiteX65" fmla="*/ 371132 w 803476"/>
                    <a:gd name="connsiteY65" fmla="*/ 180975 h 800100"/>
                    <a:gd name="connsiteX66" fmla="*/ 123701 w 803476"/>
                    <a:gd name="connsiteY66" fmla="*/ 180975 h 800100"/>
                    <a:gd name="connsiteX67" fmla="*/ 123749 w 803476"/>
                    <a:gd name="connsiteY67" fmla="*/ 177317 h 800100"/>
                    <a:gd name="connsiteX68" fmla="*/ 104651 w 803476"/>
                    <a:gd name="connsiteY68" fmla="*/ 476717 h 800100"/>
                    <a:gd name="connsiteX69" fmla="*/ 104651 w 803476"/>
                    <a:gd name="connsiteY69" fmla="*/ 342414 h 800100"/>
                    <a:gd name="connsiteX70" fmla="*/ 104651 w 803476"/>
                    <a:gd name="connsiteY70" fmla="*/ 476717 h 800100"/>
                    <a:gd name="connsiteX71" fmla="*/ 409175 w 803476"/>
                    <a:gd name="connsiteY71" fmla="*/ 723900 h 800100"/>
                    <a:gd name="connsiteX72" fmla="*/ 409175 w 803476"/>
                    <a:gd name="connsiteY72" fmla="*/ 781050 h 800100"/>
                    <a:gd name="connsiteX73" fmla="*/ 85639 w 803476"/>
                    <a:gd name="connsiteY73" fmla="*/ 781050 h 800100"/>
                    <a:gd name="connsiteX74" fmla="*/ 85639 w 803476"/>
                    <a:gd name="connsiteY74" fmla="*/ 723900 h 800100"/>
                    <a:gd name="connsiteX75" fmla="*/ 409175 w 803476"/>
                    <a:gd name="connsiteY75" fmla="*/ 723900 h 800100"/>
                    <a:gd name="connsiteX76" fmla="*/ 218951 w 803476"/>
                    <a:gd name="connsiteY76" fmla="*/ 705914 h 800100"/>
                    <a:gd name="connsiteX77" fmla="*/ 371113 w 803476"/>
                    <a:gd name="connsiteY77" fmla="*/ 704850 h 800100"/>
                    <a:gd name="connsiteX78" fmla="*/ 123701 w 803476"/>
                    <a:gd name="connsiteY78" fmla="*/ 704850 h 800100"/>
                    <a:gd name="connsiteX79" fmla="*/ 218951 w 803476"/>
                    <a:gd name="connsiteY79" fmla="*/ 705914 h 800100"/>
                    <a:gd name="connsiteX80" fmla="*/ 95126 w 803476"/>
                    <a:gd name="connsiteY80" fmla="*/ 238125 h 800100"/>
                    <a:gd name="connsiteX81" fmla="*/ 95126 w 803476"/>
                    <a:gd name="connsiteY81" fmla="*/ 199644 h 800100"/>
                    <a:gd name="connsiteX82" fmla="*/ 399659 w 803476"/>
                    <a:gd name="connsiteY82" fmla="*/ 199644 h 800100"/>
                    <a:gd name="connsiteX83" fmla="*/ 399659 w 803476"/>
                    <a:gd name="connsiteY83" fmla="*/ 238125 h 800100"/>
                    <a:gd name="connsiteX84" fmla="*/ 95126 w 803476"/>
                    <a:gd name="connsiteY84" fmla="*/ 238125 h 800100"/>
                    <a:gd name="connsiteX85" fmla="*/ 390496 w 803476"/>
                    <a:gd name="connsiteY85" fmla="*/ 342395 h 800100"/>
                    <a:gd name="connsiteX86" fmla="*/ 390496 w 803476"/>
                    <a:gd name="connsiteY86" fmla="*/ 476755 h 800100"/>
                    <a:gd name="connsiteX87" fmla="*/ 390496 w 803476"/>
                    <a:gd name="connsiteY87"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247364 w 803476"/>
                    <a:gd name="connsiteY62" fmla="*/ 56683 h 800100"/>
                    <a:gd name="connsiteX63" fmla="*/ 371132 w 803476"/>
                    <a:gd name="connsiteY63" fmla="*/ 178041 h 800100"/>
                    <a:gd name="connsiteX64" fmla="*/ 371132 w 803476"/>
                    <a:gd name="connsiteY64" fmla="*/ 180975 h 800100"/>
                    <a:gd name="connsiteX65" fmla="*/ 123701 w 803476"/>
                    <a:gd name="connsiteY65" fmla="*/ 180975 h 800100"/>
                    <a:gd name="connsiteX66" fmla="*/ 123749 w 803476"/>
                    <a:gd name="connsiteY66" fmla="*/ 177317 h 800100"/>
                    <a:gd name="connsiteX67" fmla="*/ 104651 w 803476"/>
                    <a:gd name="connsiteY67" fmla="*/ 476717 h 800100"/>
                    <a:gd name="connsiteX68" fmla="*/ 104651 w 803476"/>
                    <a:gd name="connsiteY68" fmla="*/ 342414 h 800100"/>
                    <a:gd name="connsiteX69" fmla="*/ 104651 w 803476"/>
                    <a:gd name="connsiteY69" fmla="*/ 476717 h 800100"/>
                    <a:gd name="connsiteX70" fmla="*/ 409175 w 803476"/>
                    <a:gd name="connsiteY70" fmla="*/ 723900 h 800100"/>
                    <a:gd name="connsiteX71" fmla="*/ 409175 w 803476"/>
                    <a:gd name="connsiteY71" fmla="*/ 781050 h 800100"/>
                    <a:gd name="connsiteX72" fmla="*/ 85639 w 803476"/>
                    <a:gd name="connsiteY72" fmla="*/ 781050 h 800100"/>
                    <a:gd name="connsiteX73" fmla="*/ 85639 w 803476"/>
                    <a:gd name="connsiteY73" fmla="*/ 723900 h 800100"/>
                    <a:gd name="connsiteX74" fmla="*/ 409175 w 803476"/>
                    <a:gd name="connsiteY74" fmla="*/ 723900 h 800100"/>
                    <a:gd name="connsiteX75" fmla="*/ 218951 w 803476"/>
                    <a:gd name="connsiteY75" fmla="*/ 705914 h 800100"/>
                    <a:gd name="connsiteX76" fmla="*/ 371113 w 803476"/>
                    <a:gd name="connsiteY76" fmla="*/ 704850 h 800100"/>
                    <a:gd name="connsiteX77" fmla="*/ 123701 w 803476"/>
                    <a:gd name="connsiteY77" fmla="*/ 704850 h 800100"/>
                    <a:gd name="connsiteX78" fmla="*/ 218951 w 803476"/>
                    <a:gd name="connsiteY78" fmla="*/ 705914 h 800100"/>
                    <a:gd name="connsiteX79" fmla="*/ 95126 w 803476"/>
                    <a:gd name="connsiteY79" fmla="*/ 238125 h 800100"/>
                    <a:gd name="connsiteX80" fmla="*/ 95126 w 803476"/>
                    <a:gd name="connsiteY80" fmla="*/ 199644 h 800100"/>
                    <a:gd name="connsiteX81" fmla="*/ 399659 w 803476"/>
                    <a:gd name="connsiteY81" fmla="*/ 199644 h 800100"/>
                    <a:gd name="connsiteX82" fmla="*/ 399659 w 803476"/>
                    <a:gd name="connsiteY82" fmla="*/ 238125 h 800100"/>
                    <a:gd name="connsiteX83" fmla="*/ 95126 w 803476"/>
                    <a:gd name="connsiteY83" fmla="*/ 238125 h 800100"/>
                    <a:gd name="connsiteX84" fmla="*/ 390496 w 803476"/>
                    <a:gd name="connsiteY84" fmla="*/ 342395 h 800100"/>
                    <a:gd name="connsiteX85" fmla="*/ 390496 w 803476"/>
                    <a:gd name="connsiteY85" fmla="*/ 476755 h 800100"/>
                    <a:gd name="connsiteX86" fmla="*/ 390496 w 803476"/>
                    <a:gd name="connsiteY86"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220904 w 803476"/>
                    <a:gd name="connsiteY61" fmla="*/ 59541 h 800100"/>
                    <a:gd name="connsiteX62" fmla="*/ 371132 w 803476"/>
                    <a:gd name="connsiteY62" fmla="*/ 178041 h 800100"/>
                    <a:gd name="connsiteX63" fmla="*/ 371132 w 803476"/>
                    <a:gd name="connsiteY63" fmla="*/ 180975 h 800100"/>
                    <a:gd name="connsiteX64" fmla="*/ 123701 w 803476"/>
                    <a:gd name="connsiteY64" fmla="*/ 180975 h 800100"/>
                    <a:gd name="connsiteX65" fmla="*/ 123749 w 803476"/>
                    <a:gd name="connsiteY65" fmla="*/ 177317 h 800100"/>
                    <a:gd name="connsiteX66" fmla="*/ 104651 w 803476"/>
                    <a:gd name="connsiteY66" fmla="*/ 476717 h 800100"/>
                    <a:gd name="connsiteX67" fmla="*/ 104651 w 803476"/>
                    <a:gd name="connsiteY67" fmla="*/ 342414 h 800100"/>
                    <a:gd name="connsiteX68" fmla="*/ 104651 w 803476"/>
                    <a:gd name="connsiteY68" fmla="*/ 476717 h 800100"/>
                    <a:gd name="connsiteX69" fmla="*/ 409175 w 803476"/>
                    <a:gd name="connsiteY69" fmla="*/ 723900 h 800100"/>
                    <a:gd name="connsiteX70" fmla="*/ 409175 w 803476"/>
                    <a:gd name="connsiteY70" fmla="*/ 781050 h 800100"/>
                    <a:gd name="connsiteX71" fmla="*/ 85639 w 803476"/>
                    <a:gd name="connsiteY71" fmla="*/ 781050 h 800100"/>
                    <a:gd name="connsiteX72" fmla="*/ 85639 w 803476"/>
                    <a:gd name="connsiteY72" fmla="*/ 723900 h 800100"/>
                    <a:gd name="connsiteX73" fmla="*/ 409175 w 803476"/>
                    <a:gd name="connsiteY73" fmla="*/ 723900 h 800100"/>
                    <a:gd name="connsiteX74" fmla="*/ 218951 w 803476"/>
                    <a:gd name="connsiteY74" fmla="*/ 705914 h 800100"/>
                    <a:gd name="connsiteX75" fmla="*/ 371113 w 803476"/>
                    <a:gd name="connsiteY75" fmla="*/ 704850 h 800100"/>
                    <a:gd name="connsiteX76" fmla="*/ 123701 w 803476"/>
                    <a:gd name="connsiteY76" fmla="*/ 704850 h 800100"/>
                    <a:gd name="connsiteX77" fmla="*/ 218951 w 803476"/>
                    <a:gd name="connsiteY77" fmla="*/ 705914 h 800100"/>
                    <a:gd name="connsiteX78" fmla="*/ 95126 w 803476"/>
                    <a:gd name="connsiteY78" fmla="*/ 238125 h 800100"/>
                    <a:gd name="connsiteX79" fmla="*/ 95126 w 803476"/>
                    <a:gd name="connsiteY79" fmla="*/ 199644 h 800100"/>
                    <a:gd name="connsiteX80" fmla="*/ 399659 w 803476"/>
                    <a:gd name="connsiteY80" fmla="*/ 199644 h 800100"/>
                    <a:gd name="connsiteX81" fmla="*/ 399659 w 803476"/>
                    <a:gd name="connsiteY81" fmla="*/ 238125 h 800100"/>
                    <a:gd name="connsiteX82" fmla="*/ 95126 w 803476"/>
                    <a:gd name="connsiteY82" fmla="*/ 238125 h 800100"/>
                    <a:gd name="connsiteX83" fmla="*/ 390496 w 803476"/>
                    <a:gd name="connsiteY83" fmla="*/ 342395 h 800100"/>
                    <a:gd name="connsiteX84" fmla="*/ 390496 w 803476"/>
                    <a:gd name="connsiteY84" fmla="*/ 476755 h 800100"/>
                    <a:gd name="connsiteX85" fmla="*/ 390496 w 803476"/>
                    <a:gd name="connsiteY85"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49 w 803476"/>
                    <a:gd name="connsiteY60" fmla="*/ 177317 h 800100"/>
                    <a:gd name="connsiteX61" fmla="*/ 371132 w 803476"/>
                    <a:gd name="connsiteY61" fmla="*/ 178041 h 800100"/>
                    <a:gd name="connsiteX62" fmla="*/ 371132 w 803476"/>
                    <a:gd name="connsiteY62" fmla="*/ 180975 h 800100"/>
                    <a:gd name="connsiteX63" fmla="*/ 123701 w 803476"/>
                    <a:gd name="connsiteY63" fmla="*/ 180975 h 800100"/>
                    <a:gd name="connsiteX64" fmla="*/ 123749 w 803476"/>
                    <a:gd name="connsiteY64" fmla="*/ 177317 h 800100"/>
                    <a:gd name="connsiteX65" fmla="*/ 104651 w 803476"/>
                    <a:gd name="connsiteY65" fmla="*/ 476717 h 800100"/>
                    <a:gd name="connsiteX66" fmla="*/ 104651 w 803476"/>
                    <a:gd name="connsiteY66" fmla="*/ 342414 h 800100"/>
                    <a:gd name="connsiteX67" fmla="*/ 104651 w 803476"/>
                    <a:gd name="connsiteY67" fmla="*/ 476717 h 800100"/>
                    <a:gd name="connsiteX68" fmla="*/ 409175 w 803476"/>
                    <a:gd name="connsiteY68" fmla="*/ 723900 h 800100"/>
                    <a:gd name="connsiteX69" fmla="*/ 409175 w 803476"/>
                    <a:gd name="connsiteY69" fmla="*/ 781050 h 800100"/>
                    <a:gd name="connsiteX70" fmla="*/ 85639 w 803476"/>
                    <a:gd name="connsiteY70" fmla="*/ 781050 h 800100"/>
                    <a:gd name="connsiteX71" fmla="*/ 85639 w 803476"/>
                    <a:gd name="connsiteY71" fmla="*/ 723900 h 800100"/>
                    <a:gd name="connsiteX72" fmla="*/ 409175 w 803476"/>
                    <a:gd name="connsiteY72" fmla="*/ 723900 h 800100"/>
                    <a:gd name="connsiteX73" fmla="*/ 218951 w 803476"/>
                    <a:gd name="connsiteY73" fmla="*/ 705914 h 800100"/>
                    <a:gd name="connsiteX74" fmla="*/ 371113 w 803476"/>
                    <a:gd name="connsiteY74" fmla="*/ 704850 h 800100"/>
                    <a:gd name="connsiteX75" fmla="*/ 123701 w 803476"/>
                    <a:gd name="connsiteY75" fmla="*/ 704850 h 800100"/>
                    <a:gd name="connsiteX76" fmla="*/ 218951 w 803476"/>
                    <a:gd name="connsiteY76" fmla="*/ 705914 h 800100"/>
                    <a:gd name="connsiteX77" fmla="*/ 95126 w 803476"/>
                    <a:gd name="connsiteY77" fmla="*/ 238125 h 800100"/>
                    <a:gd name="connsiteX78" fmla="*/ 95126 w 803476"/>
                    <a:gd name="connsiteY78" fmla="*/ 199644 h 800100"/>
                    <a:gd name="connsiteX79" fmla="*/ 399659 w 803476"/>
                    <a:gd name="connsiteY79" fmla="*/ 199644 h 800100"/>
                    <a:gd name="connsiteX80" fmla="*/ 399659 w 803476"/>
                    <a:gd name="connsiteY80" fmla="*/ 238125 h 800100"/>
                    <a:gd name="connsiteX81" fmla="*/ 95126 w 803476"/>
                    <a:gd name="connsiteY81" fmla="*/ 238125 h 800100"/>
                    <a:gd name="connsiteX82" fmla="*/ 390496 w 803476"/>
                    <a:gd name="connsiteY82" fmla="*/ 342395 h 800100"/>
                    <a:gd name="connsiteX83" fmla="*/ 390496 w 803476"/>
                    <a:gd name="connsiteY83" fmla="*/ 476755 h 800100"/>
                    <a:gd name="connsiteX84" fmla="*/ 390496 w 803476"/>
                    <a:gd name="connsiteY84"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01 w 803476"/>
                    <a:gd name="connsiteY60" fmla="*/ 180975 h 800100"/>
                    <a:gd name="connsiteX61" fmla="*/ 371132 w 803476"/>
                    <a:gd name="connsiteY61" fmla="*/ 178041 h 800100"/>
                    <a:gd name="connsiteX62" fmla="*/ 371132 w 803476"/>
                    <a:gd name="connsiteY62" fmla="*/ 180975 h 800100"/>
                    <a:gd name="connsiteX63" fmla="*/ 123701 w 803476"/>
                    <a:gd name="connsiteY63" fmla="*/ 180975 h 800100"/>
                    <a:gd name="connsiteX64" fmla="*/ 104651 w 803476"/>
                    <a:gd name="connsiteY64" fmla="*/ 476717 h 800100"/>
                    <a:gd name="connsiteX65" fmla="*/ 104651 w 803476"/>
                    <a:gd name="connsiteY65" fmla="*/ 342414 h 800100"/>
                    <a:gd name="connsiteX66" fmla="*/ 104651 w 803476"/>
                    <a:gd name="connsiteY66" fmla="*/ 476717 h 800100"/>
                    <a:gd name="connsiteX67" fmla="*/ 409175 w 803476"/>
                    <a:gd name="connsiteY67" fmla="*/ 723900 h 800100"/>
                    <a:gd name="connsiteX68" fmla="*/ 409175 w 803476"/>
                    <a:gd name="connsiteY68" fmla="*/ 781050 h 800100"/>
                    <a:gd name="connsiteX69" fmla="*/ 85639 w 803476"/>
                    <a:gd name="connsiteY69" fmla="*/ 781050 h 800100"/>
                    <a:gd name="connsiteX70" fmla="*/ 85639 w 803476"/>
                    <a:gd name="connsiteY70" fmla="*/ 723900 h 800100"/>
                    <a:gd name="connsiteX71" fmla="*/ 409175 w 803476"/>
                    <a:gd name="connsiteY71" fmla="*/ 723900 h 800100"/>
                    <a:gd name="connsiteX72" fmla="*/ 218951 w 803476"/>
                    <a:gd name="connsiteY72" fmla="*/ 705914 h 800100"/>
                    <a:gd name="connsiteX73" fmla="*/ 371113 w 803476"/>
                    <a:gd name="connsiteY73" fmla="*/ 704850 h 800100"/>
                    <a:gd name="connsiteX74" fmla="*/ 123701 w 803476"/>
                    <a:gd name="connsiteY74" fmla="*/ 704850 h 800100"/>
                    <a:gd name="connsiteX75" fmla="*/ 218951 w 803476"/>
                    <a:gd name="connsiteY75" fmla="*/ 705914 h 800100"/>
                    <a:gd name="connsiteX76" fmla="*/ 95126 w 803476"/>
                    <a:gd name="connsiteY76" fmla="*/ 238125 h 800100"/>
                    <a:gd name="connsiteX77" fmla="*/ 95126 w 803476"/>
                    <a:gd name="connsiteY77" fmla="*/ 199644 h 800100"/>
                    <a:gd name="connsiteX78" fmla="*/ 399659 w 803476"/>
                    <a:gd name="connsiteY78" fmla="*/ 199644 h 800100"/>
                    <a:gd name="connsiteX79" fmla="*/ 399659 w 803476"/>
                    <a:gd name="connsiteY79" fmla="*/ 238125 h 800100"/>
                    <a:gd name="connsiteX80" fmla="*/ 95126 w 803476"/>
                    <a:gd name="connsiteY80" fmla="*/ 238125 h 800100"/>
                    <a:gd name="connsiteX81" fmla="*/ 390496 w 803476"/>
                    <a:gd name="connsiteY81" fmla="*/ 342395 h 800100"/>
                    <a:gd name="connsiteX82" fmla="*/ 390496 w 803476"/>
                    <a:gd name="connsiteY82" fmla="*/ 476755 h 800100"/>
                    <a:gd name="connsiteX83" fmla="*/ 390496 w 803476"/>
                    <a:gd name="connsiteY83"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476974 w 803476"/>
                    <a:gd name="connsiteY47" fmla="*/ 402898 h 800100"/>
                    <a:gd name="connsiteX48" fmla="*/ 707003 w 803476"/>
                    <a:gd name="connsiteY48" fmla="*/ 296999 h 800100"/>
                    <a:gd name="connsiteX49" fmla="*/ 706955 w 803476"/>
                    <a:gd name="connsiteY49" fmla="*/ 296999 h 800100"/>
                    <a:gd name="connsiteX50" fmla="*/ 47625 w 803476"/>
                    <a:gd name="connsiteY50" fmla="*/ 428625 h 800100"/>
                    <a:gd name="connsiteX51" fmla="*/ 19050 w 803476"/>
                    <a:gd name="connsiteY51" fmla="*/ 428625 h 800100"/>
                    <a:gd name="connsiteX52" fmla="*/ 19050 w 803476"/>
                    <a:gd name="connsiteY52" fmla="*/ 390525 h 800100"/>
                    <a:gd name="connsiteX53" fmla="*/ 47625 w 803476"/>
                    <a:gd name="connsiteY53" fmla="*/ 390525 h 800100"/>
                    <a:gd name="connsiteX54" fmla="*/ 47625 w 803476"/>
                    <a:gd name="connsiteY54" fmla="*/ 428625 h 800100"/>
                    <a:gd name="connsiteX55" fmla="*/ 228600 w 803476"/>
                    <a:gd name="connsiteY55" fmla="*/ 19050 h 800100"/>
                    <a:gd name="connsiteX56" fmla="*/ 266700 w 803476"/>
                    <a:gd name="connsiteY56" fmla="*/ 19050 h 800100"/>
                    <a:gd name="connsiteX57" fmla="*/ 266700 w 803476"/>
                    <a:gd name="connsiteY57" fmla="*/ 38100 h 800100"/>
                    <a:gd name="connsiteX58" fmla="*/ 228600 w 803476"/>
                    <a:gd name="connsiteY58" fmla="*/ 38100 h 800100"/>
                    <a:gd name="connsiteX59" fmla="*/ 228600 w 803476"/>
                    <a:gd name="connsiteY59" fmla="*/ 19050 h 800100"/>
                    <a:gd name="connsiteX60" fmla="*/ 123701 w 803476"/>
                    <a:gd name="connsiteY60" fmla="*/ 180975 h 800100"/>
                    <a:gd name="connsiteX61" fmla="*/ 371132 w 803476"/>
                    <a:gd name="connsiteY61" fmla="*/ 178041 h 800100"/>
                    <a:gd name="connsiteX62" fmla="*/ 123701 w 803476"/>
                    <a:gd name="connsiteY62" fmla="*/ 180975 h 800100"/>
                    <a:gd name="connsiteX63" fmla="*/ 104651 w 803476"/>
                    <a:gd name="connsiteY63" fmla="*/ 476717 h 800100"/>
                    <a:gd name="connsiteX64" fmla="*/ 104651 w 803476"/>
                    <a:gd name="connsiteY64" fmla="*/ 342414 h 800100"/>
                    <a:gd name="connsiteX65" fmla="*/ 104651 w 803476"/>
                    <a:gd name="connsiteY65" fmla="*/ 476717 h 800100"/>
                    <a:gd name="connsiteX66" fmla="*/ 409175 w 803476"/>
                    <a:gd name="connsiteY66" fmla="*/ 723900 h 800100"/>
                    <a:gd name="connsiteX67" fmla="*/ 409175 w 803476"/>
                    <a:gd name="connsiteY67" fmla="*/ 781050 h 800100"/>
                    <a:gd name="connsiteX68" fmla="*/ 85639 w 803476"/>
                    <a:gd name="connsiteY68" fmla="*/ 781050 h 800100"/>
                    <a:gd name="connsiteX69" fmla="*/ 85639 w 803476"/>
                    <a:gd name="connsiteY69" fmla="*/ 723900 h 800100"/>
                    <a:gd name="connsiteX70" fmla="*/ 409175 w 803476"/>
                    <a:gd name="connsiteY70" fmla="*/ 723900 h 800100"/>
                    <a:gd name="connsiteX71" fmla="*/ 218951 w 803476"/>
                    <a:gd name="connsiteY71" fmla="*/ 705914 h 800100"/>
                    <a:gd name="connsiteX72" fmla="*/ 371113 w 803476"/>
                    <a:gd name="connsiteY72" fmla="*/ 704850 h 800100"/>
                    <a:gd name="connsiteX73" fmla="*/ 123701 w 803476"/>
                    <a:gd name="connsiteY73" fmla="*/ 704850 h 800100"/>
                    <a:gd name="connsiteX74" fmla="*/ 218951 w 803476"/>
                    <a:gd name="connsiteY74" fmla="*/ 705914 h 800100"/>
                    <a:gd name="connsiteX75" fmla="*/ 95126 w 803476"/>
                    <a:gd name="connsiteY75" fmla="*/ 238125 h 800100"/>
                    <a:gd name="connsiteX76" fmla="*/ 95126 w 803476"/>
                    <a:gd name="connsiteY76" fmla="*/ 199644 h 800100"/>
                    <a:gd name="connsiteX77" fmla="*/ 399659 w 803476"/>
                    <a:gd name="connsiteY77" fmla="*/ 199644 h 800100"/>
                    <a:gd name="connsiteX78" fmla="*/ 399659 w 803476"/>
                    <a:gd name="connsiteY78" fmla="*/ 238125 h 800100"/>
                    <a:gd name="connsiteX79" fmla="*/ 95126 w 803476"/>
                    <a:gd name="connsiteY79" fmla="*/ 238125 h 800100"/>
                    <a:gd name="connsiteX80" fmla="*/ 390496 w 803476"/>
                    <a:gd name="connsiteY80" fmla="*/ 342395 h 800100"/>
                    <a:gd name="connsiteX81" fmla="*/ 390496 w 803476"/>
                    <a:gd name="connsiteY81" fmla="*/ 476755 h 800100"/>
                    <a:gd name="connsiteX82" fmla="*/ 390496 w 803476"/>
                    <a:gd name="connsiteY82"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477041 w 803476"/>
                    <a:gd name="connsiteY46" fmla="*/ 403079 h 800100"/>
                    <a:gd name="connsiteX47" fmla="*/ 707003 w 803476"/>
                    <a:gd name="connsiteY47" fmla="*/ 296999 h 800100"/>
                    <a:gd name="connsiteX48" fmla="*/ 706955 w 803476"/>
                    <a:gd name="connsiteY48" fmla="*/ 296999 h 800100"/>
                    <a:gd name="connsiteX49" fmla="*/ 47625 w 803476"/>
                    <a:gd name="connsiteY49" fmla="*/ 428625 h 800100"/>
                    <a:gd name="connsiteX50" fmla="*/ 19050 w 803476"/>
                    <a:gd name="connsiteY50" fmla="*/ 428625 h 800100"/>
                    <a:gd name="connsiteX51" fmla="*/ 19050 w 803476"/>
                    <a:gd name="connsiteY51" fmla="*/ 390525 h 800100"/>
                    <a:gd name="connsiteX52" fmla="*/ 47625 w 803476"/>
                    <a:gd name="connsiteY52" fmla="*/ 390525 h 800100"/>
                    <a:gd name="connsiteX53" fmla="*/ 47625 w 803476"/>
                    <a:gd name="connsiteY53" fmla="*/ 428625 h 800100"/>
                    <a:gd name="connsiteX54" fmla="*/ 228600 w 803476"/>
                    <a:gd name="connsiteY54" fmla="*/ 19050 h 800100"/>
                    <a:gd name="connsiteX55" fmla="*/ 266700 w 803476"/>
                    <a:gd name="connsiteY55" fmla="*/ 19050 h 800100"/>
                    <a:gd name="connsiteX56" fmla="*/ 266700 w 803476"/>
                    <a:gd name="connsiteY56" fmla="*/ 38100 h 800100"/>
                    <a:gd name="connsiteX57" fmla="*/ 228600 w 803476"/>
                    <a:gd name="connsiteY57" fmla="*/ 38100 h 800100"/>
                    <a:gd name="connsiteX58" fmla="*/ 228600 w 803476"/>
                    <a:gd name="connsiteY58" fmla="*/ 19050 h 800100"/>
                    <a:gd name="connsiteX59" fmla="*/ 123701 w 803476"/>
                    <a:gd name="connsiteY59" fmla="*/ 180975 h 800100"/>
                    <a:gd name="connsiteX60" fmla="*/ 371132 w 803476"/>
                    <a:gd name="connsiteY60" fmla="*/ 178041 h 800100"/>
                    <a:gd name="connsiteX61" fmla="*/ 123701 w 803476"/>
                    <a:gd name="connsiteY61" fmla="*/ 180975 h 800100"/>
                    <a:gd name="connsiteX62" fmla="*/ 104651 w 803476"/>
                    <a:gd name="connsiteY62" fmla="*/ 476717 h 800100"/>
                    <a:gd name="connsiteX63" fmla="*/ 104651 w 803476"/>
                    <a:gd name="connsiteY63" fmla="*/ 342414 h 800100"/>
                    <a:gd name="connsiteX64" fmla="*/ 104651 w 803476"/>
                    <a:gd name="connsiteY64" fmla="*/ 476717 h 800100"/>
                    <a:gd name="connsiteX65" fmla="*/ 409175 w 803476"/>
                    <a:gd name="connsiteY65" fmla="*/ 723900 h 800100"/>
                    <a:gd name="connsiteX66" fmla="*/ 409175 w 803476"/>
                    <a:gd name="connsiteY66" fmla="*/ 781050 h 800100"/>
                    <a:gd name="connsiteX67" fmla="*/ 85639 w 803476"/>
                    <a:gd name="connsiteY67" fmla="*/ 781050 h 800100"/>
                    <a:gd name="connsiteX68" fmla="*/ 85639 w 803476"/>
                    <a:gd name="connsiteY68" fmla="*/ 723900 h 800100"/>
                    <a:gd name="connsiteX69" fmla="*/ 409175 w 803476"/>
                    <a:gd name="connsiteY69" fmla="*/ 723900 h 800100"/>
                    <a:gd name="connsiteX70" fmla="*/ 218951 w 803476"/>
                    <a:gd name="connsiteY70" fmla="*/ 705914 h 800100"/>
                    <a:gd name="connsiteX71" fmla="*/ 371113 w 803476"/>
                    <a:gd name="connsiteY71" fmla="*/ 704850 h 800100"/>
                    <a:gd name="connsiteX72" fmla="*/ 123701 w 803476"/>
                    <a:gd name="connsiteY72" fmla="*/ 704850 h 800100"/>
                    <a:gd name="connsiteX73" fmla="*/ 218951 w 803476"/>
                    <a:gd name="connsiteY73" fmla="*/ 705914 h 800100"/>
                    <a:gd name="connsiteX74" fmla="*/ 95126 w 803476"/>
                    <a:gd name="connsiteY74" fmla="*/ 238125 h 800100"/>
                    <a:gd name="connsiteX75" fmla="*/ 95126 w 803476"/>
                    <a:gd name="connsiteY75" fmla="*/ 199644 h 800100"/>
                    <a:gd name="connsiteX76" fmla="*/ 399659 w 803476"/>
                    <a:gd name="connsiteY76" fmla="*/ 199644 h 800100"/>
                    <a:gd name="connsiteX77" fmla="*/ 399659 w 803476"/>
                    <a:gd name="connsiteY77" fmla="*/ 238125 h 800100"/>
                    <a:gd name="connsiteX78" fmla="*/ 95126 w 803476"/>
                    <a:gd name="connsiteY78" fmla="*/ 238125 h 800100"/>
                    <a:gd name="connsiteX79" fmla="*/ 390496 w 803476"/>
                    <a:gd name="connsiteY79" fmla="*/ 342395 h 800100"/>
                    <a:gd name="connsiteX80" fmla="*/ 390496 w 803476"/>
                    <a:gd name="connsiteY80" fmla="*/ 476755 h 800100"/>
                    <a:gd name="connsiteX81" fmla="*/ 390496 w 803476"/>
                    <a:gd name="connsiteY81"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6955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707003 w 803476"/>
                    <a:gd name="connsiteY46" fmla="*/ 296999 h 800100"/>
                    <a:gd name="connsiteX47" fmla="*/ 706955 w 803476"/>
                    <a:gd name="connsiteY47" fmla="*/ 296999 h 800100"/>
                    <a:gd name="connsiteX48" fmla="*/ 47625 w 803476"/>
                    <a:gd name="connsiteY48" fmla="*/ 428625 h 800100"/>
                    <a:gd name="connsiteX49" fmla="*/ 19050 w 803476"/>
                    <a:gd name="connsiteY49" fmla="*/ 428625 h 800100"/>
                    <a:gd name="connsiteX50" fmla="*/ 19050 w 803476"/>
                    <a:gd name="connsiteY50" fmla="*/ 390525 h 800100"/>
                    <a:gd name="connsiteX51" fmla="*/ 47625 w 803476"/>
                    <a:gd name="connsiteY51" fmla="*/ 390525 h 800100"/>
                    <a:gd name="connsiteX52" fmla="*/ 47625 w 803476"/>
                    <a:gd name="connsiteY52" fmla="*/ 428625 h 800100"/>
                    <a:gd name="connsiteX53" fmla="*/ 228600 w 803476"/>
                    <a:gd name="connsiteY53" fmla="*/ 19050 h 800100"/>
                    <a:gd name="connsiteX54" fmla="*/ 266700 w 803476"/>
                    <a:gd name="connsiteY54" fmla="*/ 19050 h 800100"/>
                    <a:gd name="connsiteX55" fmla="*/ 266700 w 803476"/>
                    <a:gd name="connsiteY55" fmla="*/ 38100 h 800100"/>
                    <a:gd name="connsiteX56" fmla="*/ 228600 w 803476"/>
                    <a:gd name="connsiteY56" fmla="*/ 38100 h 800100"/>
                    <a:gd name="connsiteX57" fmla="*/ 228600 w 803476"/>
                    <a:gd name="connsiteY57" fmla="*/ 19050 h 800100"/>
                    <a:gd name="connsiteX58" fmla="*/ 123701 w 803476"/>
                    <a:gd name="connsiteY58" fmla="*/ 180975 h 800100"/>
                    <a:gd name="connsiteX59" fmla="*/ 371132 w 803476"/>
                    <a:gd name="connsiteY59" fmla="*/ 178041 h 800100"/>
                    <a:gd name="connsiteX60" fmla="*/ 123701 w 803476"/>
                    <a:gd name="connsiteY60" fmla="*/ 180975 h 800100"/>
                    <a:gd name="connsiteX61" fmla="*/ 104651 w 803476"/>
                    <a:gd name="connsiteY61" fmla="*/ 476717 h 800100"/>
                    <a:gd name="connsiteX62" fmla="*/ 104651 w 803476"/>
                    <a:gd name="connsiteY62" fmla="*/ 342414 h 800100"/>
                    <a:gd name="connsiteX63" fmla="*/ 104651 w 803476"/>
                    <a:gd name="connsiteY63" fmla="*/ 476717 h 800100"/>
                    <a:gd name="connsiteX64" fmla="*/ 409175 w 803476"/>
                    <a:gd name="connsiteY64" fmla="*/ 723900 h 800100"/>
                    <a:gd name="connsiteX65" fmla="*/ 409175 w 803476"/>
                    <a:gd name="connsiteY65" fmla="*/ 781050 h 800100"/>
                    <a:gd name="connsiteX66" fmla="*/ 85639 w 803476"/>
                    <a:gd name="connsiteY66" fmla="*/ 781050 h 800100"/>
                    <a:gd name="connsiteX67" fmla="*/ 85639 w 803476"/>
                    <a:gd name="connsiteY67" fmla="*/ 723900 h 800100"/>
                    <a:gd name="connsiteX68" fmla="*/ 409175 w 803476"/>
                    <a:gd name="connsiteY68" fmla="*/ 723900 h 800100"/>
                    <a:gd name="connsiteX69" fmla="*/ 218951 w 803476"/>
                    <a:gd name="connsiteY69" fmla="*/ 705914 h 800100"/>
                    <a:gd name="connsiteX70" fmla="*/ 371113 w 803476"/>
                    <a:gd name="connsiteY70" fmla="*/ 704850 h 800100"/>
                    <a:gd name="connsiteX71" fmla="*/ 123701 w 803476"/>
                    <a:gd name="connsiteY71" fmla="*/ 704850 h 800100"/>
                    <a:gd name="connsiteX72" fmla="*/ 218951 w 803476"/>
                    <a:gd name="connsiteY72" fmla="*/ 705914 h 800100"/>
                    <a:gd name="connsiteX73" fmla="*/ 95126 w 803476"/>
                    <a:gd name="connsiteY73" fmla="*/ 238125 h 800100"/>
                    <a:gd name="connsiteX74" fmla="*/ 95126 w 803476"/>
                    <a:gd name="connsiteY74" fmla="*/ 199644 h 800100"/>
                    <a:gd name="connsiteX75" fmla="*/ 399659 w 803476"/>
                    <a:gd name="connsiteY75" fmla="*/ 199644 h 800100"/>
                    <a:gd name="connsiteX76" fmla="*/ 399659 w 803476"/>
                    <a:gd name="connsiteY76" fmla="*/ 238125 h 800100"/>
                    <a:gd name="connsiteX77" fmla="*/ 95126 w 803476"/>
                    <a:gd name="connsiteY77" fmla="*/ 238125 h 800100"/>
                    <a:gd name="connsiteX78" fmla="*/ 390496 w 803476"/>
                    <a:gd name="connsiteY78" fmla="*/ 342395 h 800100"/>
                    <a:gd name="connsiteX79" fmla="*/ 390496 w 803476"/>
                    <a:gd name="connsiteY79" fmla="*/ 476755 h 800100"/>
                    <a:gd name="connsiteX80" fmla="*/ 390496 w 803476"/>
                    <a:gd name="connsiteY80"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7003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54723 w 803476"/>
                    <a:gd name="connsiteY45" fmla="*/ 359845 h 800100"/>
                    <a:gd name="connsiteX46" fmla="*/ 707003 w 803476"/>
                    <a:gd name="connsiteY46" fmla="*/ 296999 h 800100"/>
                    <a:gd name="connsiteX47" fmla="*/ 47625 w 803476"/>
                    <a:gd name="connsiteY47" fmla="*/ 428625 h 800100"/>
                    <a:gd name="connsiteX48" fmla="*/ 19050 w 803476"/>
                    <a:gd name="connsiteY48" fmla="*/ 428625 h 800100"/>
                    <a:gd name="connsiteX49" fmla="*/ 19050 w 803476"/>
                    <a:gd name="connsiteY49" fmla="*/ 390525 h 800100"/>
                    <a:gd name="connsiteX50" fmla="*/ 47625 w 803476"/>
                    <a:gd name="connsiteY50" fmla="*/ 390525 h 800100"/>
                    <a:gd name="connsiteX51" fmla="*/ 47625 w 803476"/>
                    <a:gd name="connsiteY51" fmla="*/ 428625 h 800100"/>
                    <a:gd name="connsiteX52" fmla="*/ 228600 w 803476"/>
                    <a:gd name="connsiteY52" fmla="*/ 19050 h 800100"/>
                    <a:gd name="connsiteX53" fmla="*/ 266700 w 803476"/>
                    <a:gd name="connsiteY53" fmla="*/ 19050 h 800100"/>
                    <a:gd name="connsiteX54" fmla="*/ 266700 w 803476"/>
                    <a:gd name="connsiteY54" fmla="*/ 38100 h 800100"/>
                    <a:gd name="connsiteX55" fmla="*/ 228600 w 803476"/>
                    <a:gd name="connsiteY55" fmla="*/ 38100 h 800100"/>
                    <a:gd name="connsiteX56" fmla="*/ 228600 w 803476"/>
                    <a:gd name="connsiteY56" fmla="*/ 19050 h 800100"/>
                    <a:gd name="connsiteX57" fmla="*/ 123701 w 803476"/>
                    <a:gd name="connsiteY57" fmla="*/ 180975 h 800100"/>
                    <a:gd name="connsiteX58" fmla="*/ 371132 w 803476"/>
                    <a:gd name="connsiteY58" fmla="*/ 178041 h 800100"/>
                    <a:gd name="connsiteX59" fmla="*/ 123701 w 803476"/>
                    <a:gd name="connsiteY59" fmla="*/ 180975 h 800100"/>
                    <a:gd name="connsiteX60" fmla="*/ 104651 w 803476"/>
                    <a:gd name="connsiteY60" fmla="*/ 476717 h 800100"/>
                    <a:gd name="connsiteX61" fmla="*/ 104651 w 803476"/>
                    <a:gd name="connsiteY61" fmla="*/ 342414 h 800100"/>
                    <a:gd name="connsiteX62" fmla="*/ 104651 w 803476"/>
                    <a:gd name="connsiteY62" fmla="*/ 476717 h 800100"/>
                    <a:gd name="connsiteX63" fmla="*/ 409175 w 803476"/>
                    <a:gd name="connsiteY63" fmla="*/ 723900 h 800100"/>
                    <a:gd name="connsiteX64" fmla="*/ 409175 w 803476"/>
                    <a:gd name="connsiteY64" fmla="*/ 781050 h 800100"/>
                    <a:gd name="connsiteX65" fmla="*/ 85639 w 803476"/>
                    <a:gd name="connsiteY65" fmla="*/ 781050 h 800100"/>
                    <a:gd name="connsiteX66" fmla="*/ 85639 w 803476"/>
                    <a:gd name="connsiteY66" fmla="*/ 723900 h 800100"/>
                    <a:gd name="connsiteX67" fmla="*/ 409175 w 803476"/>
                    <a:gd name="connsiteY67" fmla="*/ 723900 h 800100"/>
                    <a:gd name="connsiteX68" fmla="*/ 218951 w 803476"/>
                    <a:gd name="connsiteY68" fmla="*/ 705914 h 800100"/>
                    <a:gd name="connsiteX69" fmla="*/ 371113 w 803476"/>
                    <a:gd name="connsiteY69" fmla="*/ 704850 h 800100"/>
                    <a:gd name="connsiteX70" fmla="*/ 123701 w 803476"/>
                    <a:gd name="connsiteY70" fmla="*/ 704850 h 800100"/>
                    <a:gd name="connsiteX71" fmla="*/ 218951 w 803476"/>
                    <a:gd name="connsiteY71" fmla="*/ 705914 h 800100"/>
                    <a:gd name="connsiteX72" fmla="*/ 95126 w 803476"/>
                    <a:gd name="connsiteY72" fmla="*/ 238125 h 800100"/>
                    <a:gd name="connsiteX73" fmla="*/ 95126 w 803476"/>
                    <a:gd name="connsiteY73" fmla="*/ 199644 h 800100"/>
                    <a:gd name="connsiteX74" fmla="*/ 399659 w 803476"/>
                    <a:gd name="connsiteY74" fmla="*/ 199644 h 800100"/>
                    <a:gd name="connsiteX75" fmla="*/ 399659 w 803476"/>
                    <a:gd name="connsiteY75" fmla="*/ 238125 h 800100"/>
                    <a:gd name="connsiteX76" fmla="*/ 95126 w 803476"/>
                    <a:gd name="connsiteY76" fmla="*/ 238125 h 800100"/>
                    <a:gd name="connsiteX77" fmla="*/ 390496 w 803476"/>
                    <a:gd name="connsiteY77" fmla="*/ 342395 h 800100"/>
                    <a:gd name="connsiteX78" fmla="*/ 390496 w 803476"/>
                    <a:gd name="connsiteY78" fmla="*/ 476755 h 800100"/>
                    <a:gd name="connsiteX79" fmla="*/ 390496 w 803476"/>
                    <a:gd name="connsiteY79"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07003 w 803476"/>
                    <a:gd name="connsiteY39" fmla="*/ 296999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707003 w 803476"/>
                    <a:gd name="connsiteY45" fmla="*/ 296999 h 800100"/>
                    <a:gd name="connsiteX46" fmla="*/ 47625 w 803476"/>
                    <a:gd name="connsiteY46" fmla="*/ 428625 h 800100"/>
                    <a:gd name="connsiteX47" fmla="*/ 19050 w 803476"/>
                    <a:gd name="connsiteY47" fmla="*/ 428625 h 800100"/>
                    <a:gd name="connsiteX48" fmla="*/ 19050 w 803476"/>
                    <a:gd name="connsiteY48" fmla="*/ 390525 h 800100"/>
                    <a:gd name="connsiteX49" fmla="*/ 47625 w 803476"/>
                    <a:gd name="connsiteY49" fmla="*/ 390525 h 800100"/>
                    <a:gd name="connsiteX50" fmla="*/ 47625 w 803476"/>
                    <a:gd name="connsiteY50" fmla="*/ 428625 h 800100"/>
                    <a:gd name="connsiteX51" fmla="*/ 228600 w 803476"/>
                    <a:gd name="connsiteY51" fmla="*/ 19050 h 800100"/>
                    <a:gd name="connsiteX52" fmla="*/ 266700 w 803476"/>
                    <a:gd name="connsiteY52" fmla="*/ 19050 h 800100"/>
                    <a:gd name="connsiteX53" fmla="*/ 266700 w 803476"/>
                    <a:gd name="connsiteY53" fmla="*/ 38100 h 800100"/>
                    <a:gd name="connsiteX54" fmla="*/ 228600 w 803476"/>
                    <a:gd name="connsiteY54" fmla="*/ 38100 h 800100"/>
                    <a:gd name="connsiteX55" fmla="*/ 228600 w 803476"/>
                    <a:gd name="connsiteY55" fmla="*/ 19050 h 800100"/>
                    <a:gd name="connsiteX56" fmla="*/ 123701 w 803476"/>
                    <a:gd name="connsiteY56" fmla="*/ 180975 h 800100"/>
                    <a:gd name="connsiteX57" fmla="*/ 371132 w 803476"/>
                    <a:gd name="connsiteY57" fmla="*/ 178041 h 800100"/>
                    <a:gd name="connsiteX58" fmla="*/ 123701 w 803476"/>
                    <a:gd name="connsiteY58" fmla="*/ 180975 h 800100"/>
                    <a:gd name="connsiteX59" fmla="*/ 104651 w 803476"/>
                    <a:gd name="connsiteY59" fmla="*/ 476717 h 800100"/>
                    <a:gd name="connsiteX60" fmla="*/ 104651 w 803476"/>
                    <a:gd name="connsiteY60" fmla="*/ 342414 h 800100"/>
                    <a:gd name="connsiteX61" fmla="*/ 104651 w 803476"/>
                    <a:gd name="connsiteY61" fmla="*/ 476717 h 800100"/>
                    <a:gd name="connsiteX62" fmla="*/ 409175 w 803476"/>
                    <a:gd name="connsiteY62" fmla="*/ 723900 h 800100"/>
                    <a:gd name="connsiteX63" fmla="*/ 409175 w 803476"/>
                    <a:gd name="connsiteY63" fmla="*/ 781050 h 800100"/>
                    <a:gd name="connsiteX64" fmla="*/ 85639 w 803476"/>
                    <a:gd name="connsiteY64" fmla="*/ 781050 h 800100"/>
                    <a:gd name="connsiteX65" fmla="*/ 85639 w 803476"/>
                    <a:gd name="connsiteY65" fmla="*/ 723900 h 800100"/>
                    <a:gd name="connsiteX66" fmla="*/ 409175 w 803476"/>
                    <a:gd name="connsiteY66" fmla="*/ 723900 h 800100"/>
                    <a:gd name="connsiteX67" fmla="*/ 218951 w 803476"/>
                    <a:gd name="connsiteY67" fmla="*/ 705914 h 800100"/>
                    <a:gd name="connsiteX68" fmla="*/ 371113 w 803476"/>
                    <a:gd name="connsiteY68" fmla="*/ 704850 h 800100"/>
                    <a:gd name="connsiteX69" fmla="*/ 123701 w 803476"/>
                    <a:gd name="connsiteY69" fmla="*/ 704850 h 800100"/>
                    <a:gd name="connsiteX70" fmla="*/ 218951 w 803476"/>
                    <a:gd name="connsiteY70" fmla="*/ 705914 h 800100"/>
                    <a:gd name="connsiteX71" fmla="*/ 95126 w 803476"/>
                    <a:gd name="connsiteY71" fmla="*/ 238125 h 800100"/>
                    <a:gd name="connsiteX72" fmla="*/ 95126 w 803476"/>
                    <a:gd name="connsiteY72" fmla="*/ 199644 h 800100"/>
                    <a:gd name="connsiteX73" fmla="*/ 399659 w 803476"/>
                    <a:gd name="connsiteY73" fmla="*/ 199644 h 800100"/>
                    <a:gd name="connsiteX74" fmla="*/ 399659 w 803476"/>
                    <a:gd name="connsiteY74" fmla="*/ 238125 h 800100"/>
                    <a:gd name="connsiteX75" fmla="*/ 95126 w 803476"/>
                    <a:gd name="connsiteY75" fmla="*/ 238125 h 800100"/>
                    <a:gd name="connsiteX76" fmla="*/ 390496 w 803476"/>
                    <a:gd name="connsiteY76" fmla="*/ 342395 h 800100"/>
                    <a:gd name="connsiteX77" fmla="*/ 390496 w 803476"/>
                    <a:gd name="connsiteY77" fmla="*/ 476755 h 800100"/>
                    <a:gd name="connsiteX78" fmla="*/ 390496 w 803476"/>
                    <a:gd name="connsiteY78"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73916 w 803476"/>
                    <a:gd name="connsiteY39" fmla="*/ 346958 h 800100"/>
                    <a:gd name="connsiteX40" fmla="*/ 769610 w 803476"/>
                    <a:gd name="connsiteY40" fmla="*/ 293799 h 800100"/>
                    <a:gd name="connsiteX41" fmla="*/ 778132 w 803476"/>
                    <a:gd name="connsiteY41" fmla="*/ 341975 h 800100"/>
                    <a:gd name="connsiteX42" fmla="*/ 774373 w 803476"/>
                    <a:gd name="connsiteY42" fmla="*/ 346481 h 800100"/>
                    <a:gd name="connsiteX43" fmla="*/ 774144 w 803476"/>
                    <a:gd name="connsiteY43" fmla="*/ 346720 h 800100"/>
                    <a:gd name="connsiteX44" fmla="*/ 773916 w 803476"/>
                    <a:gd name="connsiteY44" fmla="*/ 346958 h 800100"/>
                    <a:gd name="connsiteX45" fmla="*/ 47625 w 803476"/>
                    <a:gd name="connsiteY45" fmla="*/ 428625 h 800100"/>
                    <a:gd name="connsiteX46" fmla="*/ 19050 w 803476"/>
                    <a:gd name="connsiteY46" fmla="*/ 428625 h 800100"/>
                    <a:gd name="connsiteX47" fmla="*/ 19050 w 803476"/>
                    <a:gd name="connsiteY47" fmla="*/ 390525 h 800100"/>
                    <a:gd name="connsiteX48" fmla="*/ 47625 w 803476"/>
                    <a:gd name="connsiteY48" fmla="*/ 390525 h 800100"/>
                    <a:gd name="connsiteX49" fmla="*/ 47625 w 803476"/>
                    <a:gd name="connsiteY49" fmla="*/ 428625 h 800100"/>
                    <a:gd name="connsiteX50" fmla="*/ 228600 w 803476"/>
                    <a:gd name="connsiteY50" fmla="*/ 19050 h 800100"/>
                    <a:gd name="connsiteX51" fmla="*/ 266700 w 803476"/>
                    <a:gd name="connsiteY51" fmla="*/ 19050 h 800100"/>
                    <a:gd name="connsiteX52" fmla="*/ 266700 w 803476"/>
                    <a:gd name="connsiteY52" fmla="*/ 38100 h 800100"/>
                    <a:gd name="connsiteX53" fmla="*/ 228600 w 803476"/>
                    <a:gd name="connsiteY53" fmla="*/ 38100 h 800100"/>
                    <a:gd name="connsiteX54" fmla="*/ 228600 w 803476"/>
                    <a:gd name="connsiteY54" fmla="*/ 19050 h 800100"/>
                    <a:gd name="connsiteX55" fmla="*/ 123701 w 803476"/>
                    <a:gd name="connsiteY55" fmla="*/ 180975 h 800100"/>
                    <a:gd name="connsiteX56" fmla="*/ 371132 w 803476"/>
                    <a:gd name="connsiteY56" fmla="*/ 178041 h 800100"/>
                    <a:gd name="connsiteX57" fmla="*/ 123701 w 803476"/>
                    <a:gd name="connsiteY57" fmla="*/ 180975 h 800100"/>
                    <a:gd name="connsiteX58" fmla="*/ 104651 w 803476"/>
                    <a:gd name="connsiteY58" fmla="*/ 476717 h 800100"/>
                    <a:gd name="connsiteX59" fmla="*/ 104651 w 803476"/>
                    <a:gd name="connsiteY59" fmla="*/ 342414 h 800100"/>
                    <a:gd name="connsiteX60" fmla="*/ 104651 w 803476"/>
                    <a:gd name="connsiteY60" fmla="*/ 476717 h 800100"/>
                    <a:gd name="connsiteX61" fmla="*/ 409175 w 803476"/>
                    <a:gd name="connsiteY61" fmla="*/ 723900 h 800100"/>
                    <a:gd name="connsiteX62" fmla="*/ 409175 w 803476"/>
                    <a:gd name="connsiteY62" fmla="*/ 781050 h 800100"/>
                    <a:gd name="connsiteX63" fmla="*/ 85639 w 803476"/>
                    <a:gd name="connsiteY63" fmla="*/ 781050 h 800100"/>
                    <a:gd name="connsiteX64" fmla="*/ 85639 w 803476"/>
                    <a:gd name="connsiteY64" fmla="*/ 723900 h 800100"/>
                    <a:gd name="connsiteX65" fmla="*/ 409175 w 803476"/>
                    <a:gd name="connsiteY65" fmla="*/ 723900 h 800100"/>
                    <a:gd name="connsiteX66" fmla="*/ 218951 w 803476"/>
                    <a:gd name="connsiteY66" fmla="*/ 705914 h 800100"/>
                    <a:gd name="connsiteX67" fmla="*/ 371113 w 803476"/>
                    <a:gd name="connsiteY67" fmla="*/ 704850 h 800100"/>
                    <a:gd name="connsiteX68" fmla="*/ 123701 w 803476"/>
                    <a:gd name="connsiteY68" fmla="*/ 704850 h 800100"/>
                    <a:gd name="connsiteX69" fmla="*/ 218951 w 803476"/>
                    <a:gd name="connsiteY69" fmla="*/ 705914 h 800100"/>
                    <a:gd name="connsiteX70" fmla="*/ 95126 w 803476"/>
                    <a:gd name="connsiteY70" fmla="*/ 238125 h 800100"/>
                    <a:gd name="connsiteX71" fmla="*/ 95126 w 803476"/>
                    <a:gd name="connsiteY71" fmla="*/ 199644 h 800100"/>
                    <a:gd name="connsiteX72" fmla="*/ 399659 w 803476"/>
                    <a:gd name="connsiteY72" fmla="*/ 199644 h 800100"/>
                    <a:gd name="connsiteX73" fmla="*/ 399659 w 803476"/>
                    <a:gd name="connsiteY73" fmla="*/ 238125 h 800100"/>
                    <a:gd name="connsiteX74" fmla="*/ 95126 w 803476"/>
                    <a:gd name="connsiteY74" fmla="*/ 238125 h 800100"/>
                    <a:gd name="connsiteX75" fmla="*/ 390496 w 803476"/>
                    <a:gd name="connsiteY75" fmla="*/ 342395 h 800100"/>
                    <a:gd name="connsiteX76" fmla="*/ 390496 w 803476"/>
                    <a:gd name="connsiteY76" fmla="*/ 476755 h 800100"/>
                    <a:gd name="connsiteX77" fmla="*/ 390496 w 803476"/>
                    <a:gd name="connsiteY77"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73916 w 803476"/>
                    <a:gd name="connsiteY39" fmla="*/ 346958 h 800100"/>
                    <a:gd name="connsiteX40" fmla="*/ 778132 w 803476"/>
                    <a:gd name="connsiteY40" fmla="*/ 341975 h 800100"/>
                    <a:gd name="connsiteX41" fmla="*/ 774373 w 803476"/>
                    <a:gd name="connsiteY41" fmla="*/ 346481 h 800100"/>
                    <a:gd name="connsiteX42" fmla="*/ 774144 w 803476"/>
                    <a:gd name="connsiteY42" fmla="*/ 346720 h 800100"/>
                    <a:gd name="connsiteX43" fmla="*/ 773916 w 803476"/>
                    <a:gd name="connsiteY43" fmla="*/ 346958 h 800100"/>
                    <a:gd name="connsiteX44" fmla="*/ 47625 w 803476"/>
                    <a:gd name="connsiteY44" fmla="*/ 428625 h 800100"/>
                    <a:gd name="connsiteX45" fmla="*/ 19050 w 803476"/>
                    <a:gd name="connsiteY45" fmla="*/ 428625 h 800100"/>
                    <a:gd name="connsiteX46" fmla="*/ 19050 w 803476"/>
                    <a:gd name="connsiteY46" fmla="*/ 390525 h 800100"/>
                    <a:gd name="connsiteX47" fmla="*/ 47625 w 803476"/>
                    <a:gd name="connsiteY47" fmla="*/ 390525 h 800100"/>
                    <a:gd name="connsiteX48" fmla="*/ 47625 w 803476"/>
                    <a:gd name="connsiteY48" fmla="*/ 428625 h 800100"/>
                    <a:gd name="connsiteX49" fmla="*/ 228600 w 803476"/>
                    <a:gd name="connsiteY49" fmla="*/ 19050 h 800100"/>
                    <a:gd name="connsiteX50" fmla="*/ 266700 w 803476"/>
                    <a:gd name="connsiteY50" fmla="*/ 19050 h 800100"/>
                    <a:gd name="connsiteX51" fmla="*/ 266700 w 803476"/>
                    <a:gd name="connsiteY51" fmla="*/ 38100 h 800100"/>
                    <a:gd name="connsiteX52" fmla="*/ 228600 w 803476"/>
                    <a:gd name="connsiteY52" fmla="*/ 38100 h 800100"/>
                    <a:gd name="connsiteX53" fmla="*/ 228600 w 803476"/>
                    <a:gd name="connsiteY53" fmla="*/ 19050 h 800100"/>
                    <a:gd name="connsiteX54" fmla="*/ 123701 w 803476"/>
                    <a:gd name="connsiteY54" fmla="*/ 180975 h 800100"/>
                    <a:gd name="connsiteX55" fmla="*/ 371132 w 803476"/>
                    <a:gd name="connsiteY55" fmla="*/ 178041 h 800100"/>
                    <a:gd name="connsiteX56" fmla="*/ 123701 w 803476"/>
                    <a:gd name="connsiteY56" fmla="*/ 180975 h 800100"/>
                    <a:gd name="connsiteX57" fmla="*/ 104651 w 803476"/>
                    <a:gd name="connsiteY57" fmla="*/ 476717 h 800100"/>
                    <a:gd name="connsiteX58" fmla="*/ 104651 w 803476"/>
                    <a:gd name="connsiteY58" fmla="*/ 342414 h 800100"/>
                    <a:gd name="connsiteX59" fmla="*/ 104651 w 803476"/>
                    <a:gd name="connsiteY59" fmla="*/ 476717 h 800100"/>
                    <a:gd name="connsiteX60" fmla="*/ 409175 w 803476"/>
                    <a:gd name="connsiteY60" fmla="*/ 723900 h 800100"/>
                    <a:gd name="connsiteX61" fmla="*/ 409175 w 803476"/>
                    <a:gd name="connsiteY61" fmla="*/ 781050 h 800100"/>
                    <a:gd name="connsiteX62" fmla="*/ 85639 w 803476"/>
                    <a:gd name="connsiteY62" fmla="*/ 781050 h 800100"/>
                    <a:gd name="connsiteX63" fmla="*/ 85639 w 803476"/>
                    <a:gd name="connsiteY63" fmla="*/ 723900 h 800100"/>
                    <a:gd name="connsiteX64" fmla="*/ 409175 w 803476"/>
                    <a:gd name="connsiteY64" fmla="*/ 723900 h 800100"/>
                    <a:gd name="connsiteX65" fmla="*/ 218951 w 803476"/>
                    <a:gd name="connsiteY65" fmla="*/ 705914 h 800100"/>
                    <a:gd name="connsiteX66" fmla="*/ 371113 w 803476"/>
                    <a:gd name="connsiteY66" fmla="*/ 704850 h 800100"/>
                    <a:gd name="connsiteX67" fmla="*/ 123701 w 803476"/>
                    <a:gd name="connsiteY67" fmla="*/ 704850 h 800100"/>
                    <a:gd name="connsiteX68" fmla="*/ 218951 w 803476"/>
                    <a:gd name="connsiteY68" fmla="*/ 705914 h 800100"/>
                    <a:gd name="connsiteX69" fmla="*/ 95126 w 803476"/>
                    <a:gd name="connsiteY69" fmla="*/ 238125 h 800100"/>
                    <a:gd name="connsiteX70" fmla="*/ 95126 w 803476"/>
                    <a:gd name="connsiteY70" fmla="*/ 199644 h 800100"/>
                    <a:gd name="connsiteX71" fmla="*/ 399659 w 803476"/>
                    <a:gd name="connsiteY71" fmla="*/ 199644 h 800100"/>
                    <a:gd name="connsiteX72" fmla="*/ 399659 w 803476"/>
                    <a:gd name="connsiteY72" fmla="*/ 238125 h 800100"/>
                    <a:gd name="connsiteX73" fmla="*/ 95126 w 803476"/>
                    <a:gd name="connsiteY73" fmla="*/ 238125 h 800100"/>
                    <a:gd name="connsiteX74" fmla="*/ 390496 w 803476"/>
                    <a:gd name="connsiteY74" fmla="*/ 342395 h 800100"/>
                    <a:gd name="connsiteX75" fmla="*/ 390496 w 803476"/>
                    <a:gd name="connsiteY75" fmla="*/ 476755 h 800100"/>
                    <a:gd name="connsiteX76" fmla="*/ 390496 w 803476"/>
                    <a:gd name="connsiteY76"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74144 w 803476"/>
                    <a:gd name="connsiteY39" fmla="*/ 346720 h 800100"/>
                    <a:gd name="connsiteX40" fmla="*/ 778132 w 803476"/>
                    <a:gd name="connsiteY40" fmla="*/ 341975 h 800100"/>
                    <a:gd name="connsiteX41" fmla="*/ 774373 w 803476"/>
                    <a:gd name="connsiteY41" fmla="*/ 346481 h 800100"/>
                    <a:gd name="connsiteX42" fmla="*/ 774144 w 803476"/>
                    <a:gd name="connsiteY42" fmla="*/ 346720 h 800100"/>
                    <a:gd name="connsiteX43" fmla="*/ 47625 w 803476"/>
                    <a:gd name="connsiteY43" fmla="*/ 428625 h 800100"/>
                    <a:gd name="connsiteX44" fmla="*/ 19050 w 803476"/>
                    <a:gd name="connsiteY44" fmla="*/ 428625 h 800100"/>
                    <a:gd name="connsiteX45" fmla="*/ 19050 w 803476"/>
                    <a:gd name="connsiteY45" fmla="*/ 390525 h 800100"/>
                    <a:gd name="connsiteX46" fmla="*/ 47625 w 803476"/>
                    <a:gd name="connsiteY46" fmla="*/ 390525 h 800100"/>
                    <a:gd name="connsiteX47" fmla="*/ 47625 w 803476"/>
                    <a:gd name="connsiteY47" fmla="*/ 428625 h 800100"/>
                    <a:gd name="connsiteX48" fmla="*/ 228600 w 803476"/>
                    <a:gd name="connsiteY48" fmla="*/ 19050 h 800100"/>
                    <a:gd name="connsiteX49" fmla="*/ 266700 w 803476"/>
                    <a:gd name="connsiteY49" fmla="*/ 19050 h 800100"/>
                    <a:gd name="connsiteX50" fmla="*/ 266700 w 803476"/>
                    <a:gd name="connsiteY50" fmla="*/ 38100 h 800100"/>
                    <a:gd name="connsiteX51" fmla="*/ 228600 w 803476"/>
                    <a:gd name="connsiteY51" fmla="*/ 38100 h 800100"/>
                    <a:gd name="connsiteX52" fmla="*/ 228600 w 803476"/>
                    <a:gd name="connsiteY52" fmla="*/ 19050 h 800100"/>
                    <a:gd name="connsiteX53" fmla="*/ 123701 w 803476"/>
                    <a:gd name="connsiteY53" fmla="*/ 180975 h 800100"/>
                    <a:gd name="connsiteX54" fmla="*/ 371132 w 803476"/>
                    <a:gd name="connsiteY54" fmla="*/ 178041 h 800100"/>
                    <a:gd name="connsiteX55" fmla="*/ 123701 w 803476"/>
                    <a:gd name="connsiteY55" fmla="*/ 180975 h 800100"/>
                    <a:gd name="connsiteX56" fmla="*/ 104651 w 803476"/>
                    <a:gd name="connsiteY56" fmla="*/ 476717 h 800100"/>
                    <a:gd name="connsiteX57" fmla="*/ 104651 w 803476"/>
                    <a:gd name="connsiteY57" fmla="*/ 342414 h 800100"/>
                    <a:gd name="connsiteX58" fmla="*/ 104651 w 803476"/>
                    <a:gd name="connsiteY58" fmla="*/ 476717 h 800100"/>
                    <a:gd name="connsiteX59" fmla="*/ 409175 w 803476"/>
                    <a:gd name="connsiteY59" fmla="*/ 723900 h 800100"/>
                    <a:gd name="connsiteX60" fmla="*/ 409175 w 803476"/>
                    <a:gd name="connsiteY60" fmla="*/ 781050 h 800100"/>
                    <a:gd name="connsiteX61" fmla="*/ 85639 w 803476"/>
                    <a:gd name="connsiteY61" fmla="*/ 781050 h 800100"/>
                    <a:gd name="connsiteX62" fmla="*/ 85639 w 803476"/>
                    <a:gd name="connsiteY62" fmla="*/ 723900 h 800100"/>
                    <a:gd name="connsiteX63" fmla="*/ 409175 w 803476"/>
                    <a:gd name="connsiteY63" fmla="*/ 723900 h 800100"/>
                    <a:gd name="connsiteX64" fmla="*/ 218951 w 803476"/>
                    <a:gd name="connsiteY64" fmla="*/ 705914 h 800100"/>
                    <a:gd name="connsiteX65" fmla="*/ 371113 w 803476"/>
                    <a:gd name="connsiteY65" fmla="*/ 704850 h 800100"/>
                    <a:gd name="connsiteX66" fmla="*/ 123701 w 803476"/>
                    <a:gd name="connsiteY66" fmla="*/ 704850 h 800100"/>
                    <a:gd name="connsiteX67" fmla="*/ 218951 w 803476"/>
                    <a:gd name="connsiteY67" fmla="*/ 705914 h 800100"/>
                    <a:gd name="connsiteX68" fmla="*/ 95126 w 803476"/>
                    <a:gd name="connsiteY68" fmla="*/ 238125 h 800100"/>
                    <a:gd name="connsiteX69" fmla="*/ 95126 w 803476"/>
                    <a:gd name="connsiteY69" fmla="*/ 199644 h 800100"/>
                    <a:gd name="connsiteX70" fmla="*/ 399659 w 803476"/>
                    <a:gd name="connsiteY70" fmla="*/ 199644 h 800100"/>
                    <a:gd name="connsiteX71" fmla="*/ 399659 w 803476"/>
                    <a:gd name="connsiteY71" fmla="*/ 238125 h 800100"/>
                    <a:gd name="connsiteX72" fmla="*/ 95126 w 803476"/>
                    <a:gd name="connsiteY72" fmla="*/ 238125 h 800100"/>
                    <a:gd name="connsiteX73" fmla="*/ 390496 w 803476"/>
                    <a:gd name="connsiteY73" fmla="*/ 342395 h 800100"/>
                    <a:gd name="connsiteX74" fmla="*/ 390496 w 803476"/>
                    <a:gd name="connsiteY74" fmla="*/ 476755 h 800100"/>
                    <a:gd name="connsiteX75" fmla="*/ 390496 w 803476"/>
                    <a:gd name="connsiteY75"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774373 w 803476"/>
                    <a:gd name="connsiteY39" fmla="*/ 346481 h 800100"/>
                    <a:gd name="connsiteX40" fmla="*/ 778132 w 803476"/>
                    <a:gd name="connsiteY40" fmla="*/ 341975 h 800100"/>
                    <a:gd name="connsiteX41" fmla="*/ 774373 w 803476"/>
                    <a:gd name="connsiteY41" fmla="*/ 346481 h 800100"/>
                    <a:gd name="connsiteX42" fmla="*/ 47625 w 803476"/>
                    <a:gd name="connsiteY42" fmla="*/ 428625 h 800100"/>
                    <a:gd name="connsiteX43" fmla="*/ 19050 w 803476"/>
                    <a:gd name="connsiteY43" fmla="*/ 428625 h 800100"/>
                    <a:gd name="connsiteX44" fmla="*/ 19050 w 803476"/>
                    <a:gd name="connsiteY44" fmla="*/ 390525 h 800100"/>
                    <a:gd name="connsiteX45" fmla="*/ 47625 w 803476"/>
                    <a:gd name="connsiteY45" fmla="*/ 390525 h 800100"/>
                    <a:gd name="connsiteX46" fmla="*/ 47625 w 803476"/>
                    <a:gd name="connsiteY46" fmla="*/ 428625 h 800100"/>
                    <a:gd name="connsiteX47" fmla="*/ 228600 w 803476"/>
                    <a:gd name="connsiteY47" fmla="*/ 19050 h 800100"/>
                    <a:gd name="connsiteX48" fmla="*/ 266700 w 803476"/>
                    <a:gd name="connsiteY48" fmla="*/ 19050 h 800100"/>
                    <a:gd name="connsiteX49" fmla="*/ 266700 w 803476"/>
                    <a:gd name="connsiteY49" fmla="*/ 38100 h 800100"/>
                    <a:gd name="connsiteX50" fmla="*/ 228600 w 803476"/>
                    <a:gd name="connsiteY50" fmla="*/ 38100 h 800100"/>
                    <a:gd name="connsiteX51" fmla="*/ 228600 w 803476"/>
                    <a:gd name="connsiteY51" fmla="*/ 19050 h 800100"/>
                    <a:gd name="connsiteX52" fmla="*/ 123701 w 803476"/>
                    <a:gd name="connsiteY52" fmla="*/ 180975 h 800100"/>
                    <a:gd name="connsiteX53" fmla="*/ 371132 w 803476"/>
                    <a:gd name="connsiteY53" fmla="*/ 178041 h 800100"/>
                    <a:gd name="connsiteX54" fmla="*/ 123701 w 803476"/>
                    <a:gd name="connsiteY54" fmla="*/ 180975 h 800100"/>
                    <a:gd name="connsiteX55" fmla="*/ 104651 w 803476"/>
                    <a:gd name="connsiteY55" fmla="*/ 476717 h 800100"/>
                    <a:gd name="connsiteX56" fmla="*/ 104651 w 803476"/>
                    <a:gd name="connsiteY56" fmla="*/ 342414 h 800100"/>
                    <a:gd name="connsiteX57" fmla="*/ 104651 w 803476"/>
                    <a:gd name="connsiteY57" fmla="*/ 476717 h 800100"/>
                    <a:gd name="connsiteX58" fmla="*/ 409175 w 803476"/>
                    <a:gd name="connsiteY58" fmla="*/ 723900 h 800100"/>
                    <a:gd name="connsiteX59" fmla="*/ 409175 w 803476"/>
                    <a:gd name="connsiteY59" fmla="*/ 781050 h 800100"/>
                    <a:gd name="connsiteX60" fmla="*/ 85639 w 803476"/>
                    <a:gd name="connsiteY60" fmla="*/ 781050 h 800100"/>
                    <a:gd name="connsiteX61" fmla="*/ 85639 w 803476"/>
                    <a:gd name="connsiteY61" fmla="*/ 723900 h 800100"/>
                    <a:gd name="connsiteX62" fmla="*/ 409175 w 803476"/>
                    <a:gd name="connsiteY62" fmla="*/ 723900 h 800100"/>
                    <a:gd name="connsiteX63" fmla="*/ 218951 w 803476"/>
                    <a:gd name="connsiteY63" fmla="*/ 705914 h 800100"/>
                    <a:gd name="connsiteX64" fmla="*/ 371113 w 803476"/>
                    <a:gd name="connsiteY64" fmla="*/ 704850 h 800100"/>
                    <a:gd name="connsiteX65" fmla="*/ 123701 w 803476"/>
                    <a:gd name="connsiteY65" fmla="*/ 704850 h 800100"/>
                    <a:gd name="connsiteX66" fmla="*/ 218951 w 803476"/>
                    <a:gd name="connsiteY66" fmla="*/ 705914 h 800100"/>
                    <a:gd name="connsiteX67" fmla="*/ 95126 w 803476"/>
                    <a:gd name="connsiteY67" fmla="*/ 238125 h 800100"/>
                    <a:gd name="connsiteX68" fmla="*/ 95126 w 803476"/>
                    <a:gd name="connsiteY68" fmla="*/ 199644 h 800100"/>
                    <a:gd name="connsiteX69" fmla="*/ 399659 w 803476"/>
                    <a:gd name="connsiteY69" fmla="*/ 199644 h 800100"/>
                    <a:gd name="connsiteX70" fmla="*/ 399659 w 803476"/>
                    <a:gd name="connsiteY70" fmla="*/ 238125 h 800100"/>
                    <a:gd name="connsiteX71" fmla="*/ 95126 w 803476"/>
                    <a:gd name="connsiteY71" fmla="*/ 238125 h 800100"/>
                    <a:gd name="connsiteX72" fmla="*/ 390496 w 803476"/>
                    <a:gd name="connsiteY72" fmla="*/ 342395 h 800100"/>
                    <a:gd name="connsiteX73" fmla="*/ 390496 w 803476"/>
                    <a:gd name="connsiteY73" fmla="*/ 476755 h 800100"/>
                    <a:gd name="connsiteX74" fmla="*/ 390496 w 803476"/>
                    <a:gd name="connsiteY74"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47625 w 803476"/>
                    <a:gd name="connsiteY39" fmla="*/ 428625 h 800100"/>
                    <a:gd name="connsiteX40" fmla="*/ 19050 w 803476"/>
                    <a:gd name="connsiteY40" fmla="*/ 428625 h 800100"/>
                    <a:gd name="connsiteX41" fmla="*/ 19050 w 803476"/>
                    <a:gd name="connsiteY41" fmla="*/ 390525 h 800100"/>
                    <a:gd name="connsiteX42" fmla="*/ 47625 w 803476"/>
                    <a:gd name="connsiteY42" fmla="*/ 390525 h 800100"/>
                    <a:gd name="connsiteX43" fmla="*/ 47625 w 803476"/>
                    <a:gd name="connsiteY43" fmla="*/ 428625 h 800100"/>
                    <a:gd name="connsiteX44" fmla="*/ 228600 w 803476"/>
                    <a:gd name="connsiteY44" fmla="*/ 19050 h 800100"/>
                    <a:gd name="connsiteX45" fmla="*/ 266700 w 803476"/>
                    <a:gd name="connsiteY45" fmla="*/ 19050 h 800100"/>
                    <a:gd name="connsiteX46" fmla="*/ 266700 w 803476"/>
                    <a:gd name="connsiteY46" fmla="*/ 38100 h 800100"/>
                    <a:gd name="connsiteX47" fmla="*/ 228600 w 803476"/>
                    <a:gd name="connsiteY47" fmla="*/ 38100 h 800100"/>
                    <a:gd name="connsiteX48" fmla="*/ 228600 w 803476"/>
                    <a:gd name="connsiteY48" fmla="*/ 19050 h 800100"/>
                    <a:gd name="connsiteX49" fmla="*/ 123701 w 803476"/>
                    <a:gd name="connsiteY49" fmla="*/ 180975 h 800100"/>
                    <a:gd name="connsiteX50" fmla="*/ 371132 w 803476"/>
                    <a:gd name="connsiteY50" fmla="*/ 178041 h 800100"/>
                    <a:gd name="connsiteX51" fmla="*/ 123701 w 803476"/>
                    <a:gd name="connsiteY51" fmla="*/ 180975 h 800100"/>
                    <a:gd name="connsiteX52" fmla="*/ 104651 w 803476"/>
                    <a:gd name="connsiteY52" fmla="*/ 476717 h 800100"/>
                    <a:gd name="connsiteX53" fmla="*/ 104651 w 803476"/>
                    <a:gd name="connsiteY53" fmla="*/ 342414 h 800100"/>
                    <a:gd name="connsiteX54" fmla="*/ 104651 w 803476"/>
                    <a:gd name="connsiteY54" fmla="*/ 476717 h 800100"/>
                    <a:gd name="connsiteX55" fmla="*/ 409175 w 803476"/>
                    <a:gd name="connsiteY55" fmla="*/ 723900 h 800100"/>
                    <a:gd name="connsiteX56" fmla="*/ 409175 w 803476"/>
                    <a:gd name="connsiteY56" fmla="*/ 781050 h 800100"/>
                    <a:gd name="connsiteX57" fmla="*/ 85639 w 803476"/>
                    <a:gd name="connsiteY57" fmla="*/ 781050 h 800100"/>
                    <a:gd name="connsiteX58" fmla="*/ 85639 w 803476"/>
                    <a:gd name="connsiteY58" fmla="*/ 723900 h 800100"/>
                    <a:gd name="connsiteX59" fmla="*/ 409175 w 803476"/>
                    <a:gd name="connsiteY59" fmla="*/ 723900 h 800100"/>
                    <a:gd name="connsiteX60" fmla="*/ 218951 w 803476"/>
                    <a:gd name="connsiteY60" fmla="*/ 705914 h 800100"/>
                    <a:gd name="connsiteX61" fmla="*/ 371113 w 803476"/>
                    <a:gd name="connsiteY61" fmla="*/ 704850 h 800100"/>
                    <a:gd name="connsiteX62" fmla="*/ 123701 w 803476"/>
                    <a:gd name="connsiteY62" fmla="*/ 704850 h 800100"/>
                    <a:gd name="connsiteX63" fmla="*/ 218951 w 803476"/>
                    <a:gd name="connsiteY63" fmla="*/ 705914 h 800100"/>
                    <a:gd name="connsiteX64" fmla="*/ 95126 w 803476"/>
                    <a:gd name="connsiteY64" fmla="*/ 238125 h 800100"/>
                    <a:gd name="connsiteX65" fmla="*/ 95126 w 803476"/>
                    <a:gd name="connsiteY65" fmla="*/ 199644 h 800100"/>
                    <a:gd name="connsiteX66" fmla="*/ 399659 w 803476"/>
                    <a:gd name="connsiteY66" fmla="*/ 199644 h 800100"/>
                    <a:gd name="connsiteX67" fmla="*/ 399659 w 803476"/>
                    <a:gd name="connsiteY67" fmla="*/ 238125 h 800100"/>
                    <a:gd name="connsiteX68" fmla="*/ 95126 w 803476"/>
                    <a:gd name="connsiteY68" fmla="*/ 238125 h 800100"/>
                    <a:gd name="connsiteX69" fmla="*/ 390496 w 803476"/>
                    <a:gd name="connsiteY69" fmla="*/ 342395 h 800100"/>
                    <a:gd name="connsiteX70" fmla="*/ 390496 w 803476"/>
                    <a:gd name="connsiteY70" fmla="*/ 476755 h 800100"/>
                    <a:gd name="connsiteX71" fmla="*/ 390496 w 803476"/>
                    <a:gd name="connsiteY71"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47625 w 803476"/>
                    <a:gd name="connsiteY39" fmla="*/ 428625 h 800100"/>
                    <a:gd name="connsiteX40" fmla="*/ 19050 w 803476"/>
                    <a:gd name="connsiteY40" fmla="*/ 428625 h 800100"/>
                    <a:gd name="connsiteX41" fmla="*/ 19050 w 803476"/>
                    <a:gd name="connsiteY41" fmla="*/ 390525 h 800100"/>
                    <a:gd name="connsiteX42" fmla="*/ 47625 w 803476"/>
                    <a:gd name="connsiteY42" fmla="*/ 390525 h 800100"/>
                    <a:gd name="connsiteX43" fmla="*/ 47625 w 803476"/>
                    <a:gd name="connsiteY43" fmla="*/ 428625 h 800100"/>
                    <a:gd name="connsiteX44" fmla="*/ 228600 w 803476"/>
                    <a:gd name="connsiteY44" fmla="*/ 19050 h 800100"/>
                    <a:gd name="connsiteX45" fmla="*/ 266700 w 803476"/>
                    <a:gd name="connsiteY45" fmla="*/ 19050 h 800100"/>
                    <a:gd name="connsiteX46" fmla="*/ 266700 w 803476"/>
                    <a:gd name="connsiteY46" fmla="*/ 38100 h 800100"/>
                    <a:gd name="connsiteX47" fmla="*/ 228600 w 803476"/>
                    <a:gd name="connsiteY47" fmla="*/ 38100 h 800100"/>
                    <a:gd name="connsiteX48" fmla="*/ 228600 w 803476"/>
                    <a:gd name="connsiteY48" fmla="*/ 19050 h 800100"/>
                    <a:gd name="connsiteX49" fmla="*/ 123701 w 803476"/>
                    <a:gd name="connsiteY49" fmla="*/ 180975 h 800100"/>
                    <a:gd name="connsiteX50" fmla="*/ 371132 w 803476"/>
                    <a:gd name="connsiteY50" fmla="*/ 178041 h 800100"/>
                    <a:gd name="connsiteX51" fmla="*/ 123701 w 803476"/>
                    <a:gd name="connsiteY51" fmla="*/ 180975 h 800100"/>
                    <a:gd name="connsiteX52" fmla="*/ 104651 w 803476"/>
                    <a:gd name="connsiteY52" fmla="*/ 476717 h 800100"/>
                    <a:gd name="connsiteX53" fmla="*/ 104651 w 803476"/>
                    <a:gd name="connsiteY53" fmla="*/ 342414 h 800100"/>
                    <a:gd name="connsiteX54" fmla="*/ 104651 w 803476"/>
                    <a:gd name="connsiteY54" fmla="*/ 476717 h 800100"/>
                    <a:gd name="connsiteX55" fmla="*/ 409175 w 803476"/>
                    <a:gd name="connsiteY55" fmla="*/ 723900 h 800100"/>
                    <a:gd name="connsiteX56" fmla="*/ 409175 w 803476"/>
                    <a:gd name="connsiteY56" fmla="*/ 781050 h 800100"/>
                    <a:gd name="connsiteX57" fmla="*/ 85639 w 803476"/>
                    <a:gd name="connsiteY57" fmla="*/ 781050 h 800100"/>
                    <a:gd name="connsiteX58" fmla="*/ 85639 w 803476"/>
                    <a:gd name="connsiteY58" fmla="*/ 723900 h 800100"/>
                    <a:gd name="connsiteX59" fmla="*/ 409175 w 803476"/>
                    <a:gd name="connsiteY59" fmla="*/ 723900 h 800100"/>
                    <a:gd name="connsiteX60" fmla="*/ 218951 w 803476"/>
                    <a:gd name="connsiteY60" fmla="*/ 705914 h 800100"/>
                    <a:gd name="connsiteX61" fmla="*/ 371113 w 803476"/>
                    <a:gd name="connsiteY61" fmla="*/ 704850 h 800100"/>
                    <a:gd name="connsiteX62" fmla="*/ 123701 w 803476"/>
                    <a:gd name="connsiteY62" fmla="*/ 704850 h 800100"/>
                    <a:gd name="connsiteX63" fmla="*/ 218951 w 803476"/>
                    <a:gd name="connsiteY63" fmla="*/ 705914 h 800100"/>
                    <a:gd name="connsiteX64" fmla="*/ 95126 w 803476"/>
                    <a:gd name="connsiteY64" fmla="*/ 238125 h 800100"/>
                    <a:gd name="connsiteX65" fmla="*/ 95126 w 803476"/>
                    <a:gd name="connsiteY65" fmla="*/ 199644 h 800100"/>
                    <a:gd name="connsiteX66" fmla="*/ 399659 w 803476"/>
                    <a:gd name="connsiteY66" fmla="*/ 238125 h 800100"/>
                    <a:gd name="connsiteX67" fmla="*/ 95126 w 803476"/>
                    <a:gd name="connsiteY67" fmla="*/ 238125 h 800100"/>
                    <a:gd name="connsiteX68" fmla="*/ 390496 w 803476"/>
                    <a:gd name="connsiteY68" fmla="*/ 342395 h 800100"/>
                    <a:gd name="connsiteX69" fmla="*/ 390496 w 803476"/>
                    <a:gd name="connsiteY69" fmla="*/ 476755 h 800100"/>
                    <a:gd name="connsiteX70" fmla="*/ 390496 w 803476"/>
                    <a:gd name="connsiteY70"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47625 w 803476"/>
                    <a:gd name="connsiteY39" fmla="*/ 428625 h 800100"/>
                    <a:gd name="connsiteX40" fmla="*/ 19050 w 803476"/>
                    <a:gd name="connsiteY40" fmla="*/ 428625 h 800100"/>
                    <a:gd name="connsiteX41" fmla="*/ 19050 w 803476"/>
                    <a:gd name="connsiteY41" fmla="*/ 390525 h 800100"/>
                    <a:gd name="connsiteX42" fmla="*/ 47625 w 803476"/>
                    <a:gd name="connsiteY42" fmla="*/ 390525 h 800100"/>
                    <a:gd name="connsiteX43" fmla="*/ 47625 w 803476"/>
                    <a:gd name="connsiteY43" fmla="*/ 428625 h 800100"/>
                    <a:gd name="connsiteX44" fmla="*/ 228600 w 803476"/>
                    <a:gd name="connsiteY44" fmla="*/ 19050 h 800100"/>
                    <a:gd name="connsiteX45" fmla="*/ 266700 w 803476"/>
                    <a:gd name="connsiteY45" fmla="*/ 19050 h 800100"/>
                    <a:gd name="connsiteX46" fmla="*/ 266700 w 803476"/>
                    <a:gd name="connsiteY46" fmla="*/ 38100 h 800100"/>
                    <a:gd name="connsiteX47" fmla="*/ 228600 w 803476"/>
                    <a:gd name="connsiteY47" fmla="*/ 38100 h 800100"/>
                    <a:gd name="connsiteX48" fmla="*/ 228600 w 803476"/>
                    <a:gd name="connsiteY48" fmla="*/ 19050 h 800100"/>
                    <a:gd name="connsiteX49" fmla="*/ 123701 w 803476"/>
                    <a:gd name="connsiteY49" fmla="*/ 180975 h 800100"/>
                    <a:gd name="connsiteX50" fmla="*/ 371132 w 803476"/>
                    <a:gd name="connsiteY50" fmla="*/ 178041 h 800100"/>
                    <a:gd name="connsiteX51" fmla="*/ 123701 w 803476"/>
                    <a:gd name="connsiteY51" fmla="*/ 180975 h 800100"/>
                    <a:gd name="connsiteX52" fmla="*/ 104651 w 803476"/>
                    <a:gd name="connsiteY52" fmla="*/ 476717 h 800100"/>
                    <a:gd name="connsiteX53" fmla="*/ 104651 w 803476"/>
                    <a:gd name="connsiteY53" fmla="*/ 342414 h 800100"/>
                    <a:gd name="connsiteX54" fmla="*/ 104651 w 803476"/>
                    <a:gd name="connsiteY54" fmla="*/ 476717 h 800100"/>
                    <a:gd name="connsiteX55" fmla="*/ 409175 w 803476"/>
                    <a:gd name="connsiteY55" fmla="*/ 723900 h 800100"/>
                    <a:gd name="connsiteX56" fmla="*/ 409175 w 803476"/>
                    <a:gd name="connsiteY56" fmla="*/ 781050 h 800100"/>
                    <a:gd name="connsiteX57" fmla="*/ 85639 w 803476"/>
                    <a:gd name="connsiteY57" fmla="*/ 781050 h 800100"/>
                    <a:gd name="connsiteX58" fmla="*/ 85639 w 803476"/>
                    <a:gd name="connsiteY58" fmla="*/ 723900 h 800100"/>
                    <a:gd name="connsiteX59" fmla="*/ 409175 w 803476"/>
                    <a:gd name="connsiteY59" fmla="*/ 723900 h 800100"/>
                    <a:gd name="connsiteX60" fmla="*/ 218951 w 803476"/>
                    <a:gd name="connsiteY60" fmla="*/ 705914 h 800100"/>
                    <a:gd name="connsiteX61" fmla="*/ 371113 w 803476"/>
                    <a:gd name="connsiteY61" fmla="*/ 704850 h 800100"/>
                    <a:gd name="connsiteX62" fmla="*/ 123701 w 803476"/>
                    <a:gd name="connsiteY62" fmla="*/ 704850 h 800100"/>
                    <a:gd name="connsiteX63" fmla="*/ 218951 w 803476"/>
                    <a:gd name="connsiteY63" fmla="*/ 705914 h 800100"/>
                    <a:gd name="connsiteX64" fmla="*/ 95126 w 803476"/>
                    <a:gd name="connsiteY64" fmla="*/ 238125 h 800100"/>
                    <a:gd name="connsiteX65" fmla="*/ 95126 w 803476"/>
                    <a:gd name="connsiteY65" fmla="*/ 199644 h 800100"/>
                    <a:gd name="connsiteX66" fmla="*/ 95126 w 803476"/>
                    <a:gd name="connsiteY66" fmla="*/ 238125 h 800100"/>
                    <a:gd name="connsiteX67" fmla="*/ 390496 w 803476"/>
                    <a:gd name="connsiteY67" fmla="*/ 342395 h 800100"/>
                    <a:gd name="connsiteX68" fmla="*/ 390496 w 803476"/>
                    <a:gd name="connsiteY68" fmla="*/ 476755 h 800100"/>
                    <a:gd name="connsiteX69" fmla="*/ 390496 w 803476"/>
                    <a:gd name="connsiteY69" fmla="*/ 342395 h 800100"/>
                    <a:gd name="connsiteX0" fmla="*/ 761248 w 803476"/>
                    <a:gd name="connsiteY0" fmla="*/ 377752 h 800100"/>
                    <a:gd name="connsiteX1" fmla="*/ 787918 w 803476"/>
                    <a:gd name="connsiteY1" fmla="*/ 359902 h 800100"/>
                    <a:gd name="connsiteX2" fmla="*/ 787627 w 803476"/>
                    <a:gd name="connsiteY2" fmla="*/ 284078 h 800100"/>
                    <a:gd name="connsiteX3" fmla="*/ 787622 w 803476"/>
                    <a:gd name="connsiteY3" fmla="*/ 284074 h 800100"/>
                    <a:gd name="connsiteX4" fmla="*/ 780564 w 803476"/>
                    <a:gd name="connsiteY4" fmla="*/ 278187 h 800100"/>
                    <a:gd name="connsiteX5" fmla="*/ 694677 w 803476"/>
                    <a:gd name="connsiteY5" fmla="*/ 282473 h 800100"/>
                    <a:gd name="connsiteX6" fmla="*/ 447675 w 803476"/>
                    <a:gd name="connsiteY6" fmla="*/ 392430 h 800100"/>
                    <a:gd name="connsiteX7" fmla="*/ 447675 w 803476"/>
                    <a:gd name="connsiteY7" fmla="*/ 333375 h 800100"/>
                    <a:gd name="connsiteX8" fmla="*/ 390163 w 803476"/>
                    <a:gd name="connsiteY8" fmla="*/ 322964 h 800100"/>
                    <a:gd name="connsiteX9" fmla="*/ 390163 w 803476"/>
                    <a:gd name="connsiteY9" fmla="*/ 257175 h 800100"/>
                    <a:gd name="connsiteX10" fmla="*/ 418738 w 803476"/>
                    <a:gd name="connsiteY10" fmla="*/ 257175 h 800100"/>
                    <a:gd name="connsiteX11" fmla="*/ 418738 w 803476"/>
                    <a:gd name="connsiteY11" fmla="*/ 180594 h 800100"/>
                    <a:gd name="connsiteX12" fmla="*/ 390163 w 803476"/>
                    <a:gd name="connsiteY12" fmla="*/ 180594 h 800100"/>
                    <a:gd name="connsiteX13" fmla="*/ 285750 w 803476"/>
                    <a:gd name="connsiteY13" fmla="*/ 42958 h 800100"/>
                    <a:gd name="connsiteX14" fmla="*/ 285750 w 803476"/>
                    <a:gd name="connsiteY14" fmla="*/ 0 h 800100"/>
                    <a:gd name="connsiteX15" fmla="*/ 209550 w 803476"/>
                    <a:gd name="connsiteY15" fmla="*/ 0 h 800100"/>
                    <a:gd name="connsiteX16" fmla="*/ 209550 w 803476"/>
                    <a:gd name="connsiteY16" fmla="*/ 42863 h 800100"/>
                    <a:gd name="connsiteX17" fmla="*/ 104651 w 803476"/>
                    <a:gd name="connsiteY17" fmla="*/ 180594 h 800100"/>
                    <a:gd name="connsiteX18" fmla="*/ 76076 w 803476"/>
                    <a:gd name="connsiteY18" fmla="*/ 180594 h 800100"/>
                    <a:gd name="connsiteX19" fmla="*/ 76076 w 803476"/>
                    <a:gd name="connsiteY19" fmla="*/ 257175 h 800100"/>
                    <a:gd name="connsiteX20" fmla="*/ 104651 w 803476"/>
                    <a:gd name="connsiteY20" fmla="*/ 257175 h 800100"/>
                    <a:gd name="connsiteX21" fmla="*/ 104651 w 803476"/>
                    <a:gd name="connsiteY21" fmla="*/ 323059 h 800100"/>
                    <a:gd name="connsiteX22" fmla="*/ 47625 w 803476"/>
                    <a:gd name="connsiteY22" fmla="*/ 333375 h 800100"/>
                    <a:gd name="connsiteX23" fmla="*/ 47625 w 803476"/>
                    <a:gd name="connsiteY23" fmla="*/ 371475 h 800100"/>
                    <a:gd name="connsiteX24" fmla="*/ 0 w 803476"/>
                    <a:gd name="connsiteY24" fmla="*/ 371475 h 800100"/>
                    <a:gd name="connsiteX25" fmla="*/ 0 w 803476"/>
                    <a:gd name="connsiteY25" fmla="*/ 447675 h 800100"/>
                    <a:gd name="connsiteX26" fmla="*/ 47625 w 803476"/>
                    <a:gd name="connsiteY26" fmla="*/ 447675 h 800100"/>
                    <a:gd name="connsiteX27" fmla="*/ 47625 w 803476"/>
                    <a:gd name="connsiteY27" fmla="*/ 485775 h 800100"/>
                    <a:gd name="connsiteX28" fmla="*/ 104651 w 803476"/>
                    <a:gd name="connsiteY28" fmla="*/ 496100 h 800100"/>
                    <a:gd name="connsiteX29" fmla="*/ 104651 w 803476"/>
                    <a:gd name="connsiteY29" fmla="*/ 704850 h 800100"/>
                    <a:gd name="connsiteX30" fmla="*/ 66551 w 803476"/>
                    <a:gd name="connsiteY30" fmla="*/ 704850 h 800100"/>
                    <a:gd name="connsiteX31" fmla="*/ 66551 w 803476"/>
                    <a:gd name="connsiteY31" fmla="*/ 800100 h 800100"/>
                    <a:gd name="connsiteX32" fmla="*/ 428225 w 803476"/>
                    <a:gd name="connsiteY32" fmla="*/ 800100 h 800100"/>
                    <a:gd name="connsiteX33" fmla="*/ 428225 w 803476"/>
                    <a:gd name="connsiteY33" fmla="*/ 704850 h 800100"/>
                    <a:gd name="connsiteX34" fmla="*/ 390125 w 803476"/>
                    <a:gd name="connsiteY34" fmla="*/ 704850 h 800100"/>
                    <a:gd name="connsiteX35" fmla="*/ 390125 w 803476"/>
                    <a:gd name="connsiteY35" fmla="*/ 496176 h 800100"/>
                    <a:gd name="connsiteX36" fmla="*/ 447675 w 803476"/>
                    <a:gd name="connsiteY36" fmla="*/ 485775 h 800100"/>
                    <a:gd name="connsiteX37" fmla="*/ 447675 w 803476"/>
                    <a:gd name="connsiteY37" fmla="*/ 423920 h 800100"/>
                    <a:gd name="connsiteX38" fmla="*/ 761248 w 803476"/>
                    <a:gd name="connsiteY38" fmla="*/ 377752 h 800100"/>
                    <a:gd name="connsiteX39" fmla="*/ 47625 w 803476"/>
                    <a:gd name="connsiteY39" fmla="*/ 428625 h 800100"/>
                    <a:gd name="connsiteX40" fmla="*/ 19050 w 803476"/>
                    <a:gd name="connsiteY40" fmla="*/ 428625 h 800100"/>
                    <a:gd name="connsiteX41" fmla="*/ 19050 w 803476"/>
                    <a:gd name="connsiteY41" fmla="*/ 390525 h 800100"/>
                    <a:gd name="connsiteX42" fmla="*/ 47625 w 803476"/>
                    <a:gd name="connsiteY42" fmla="*/ 390525 h 800100"/>
                    <a:gd name="connsiteX43" fmla="*/ 47625 w 803476"/>
                    <a:gd name="connsiteY43" fmla="*/ 428625 h 800100"/>
                    <a:gd name="connsiteX44" fmla="*/ 228600 w 803476"/>
                    <a:gd name="connsiteY44" fmla="*/ 19050 h 800100"/>
                    <a:gd name="connsiteX45" fmla="*/ 266700 w 803476"/>
                    <a:gd name="connsiteY45" fmla="*/ 19050 h 800100"/>
                    <a:gd name="connsiteX46" fmla="*/ 266700 w 803476"/>
                    <a:gd name="connsiteY46" fmla="*/ 38100 h 800100"/>
                    <a:gd name="connsiteX47" fmla="*/ 228600 w 803476"/>
                    <a:gd name="connsiteY47" fmla="*/ 38100 h 800100"/>
                    <a:gd name="connsiteX48" fmla="*/ 228600 w 803476"/>
                    <a:gd name="connsiteY48" fmla="*/ 19050 h 800100"/>
                    <a:gd name="connsiteX49" fmla="*/ 123701 w 803476"/>
                    <a:gd name="connsiteY49" fmla="*/ 180975 h 800100"/>
                    <a:gd name="connsiteX50" fmla="*/ 371132 w 803476"/>
                    <a:gd name="connsiteY50" fmla="*/ 178041 h 800100"/>
                    <a:gd name="connsiteX51" fmla="*/ 123701 w 803476"/>
                    <a:gd name="connsiteY51" fmla="*/ 180975 h 800100"/>
                    <a:gd name="connsiteX52" fmla="*/ 104651 w 803476"/>
                    <a:gd name="connsiteY52" fmla="*/ 476717 h 800100"/>
                    <a:gd name="connsiteX53" fmla="*/ 104651 w 803476"/>
                    <a:gd name="connsiteY53" fmla="*/ 342414 h 800100"/>
                    <a:gd name="connsiteX54" fmla="*/ 104651 w 803476"/>
                    <a:gd name="connsiteY54" fmla="*/ 476717 h 800100"/>
                    <a:gd name="connsiteX55" fmla="*/ 409175 w 803476"/>
                    <a:gd name="connsiteY55" fmla="*/ 723900 h 800100"/>
                    <a:gd name="connsiteX56" fmla="*/ 409175 w 803476"/>
                    <a:gd name="connsiteY56" fmla="*/ 781050 h 800100"/>
                    <a:gd name="connsiteX57" fmla="*/ 85639 w 803476"/>
                    <a:gd name="connsiteY57" fmla="*/ 781050 h 800100"/>
                    <a:gd name="connsiteX58" fmla="*/ 85639 w 803476"/>
                    <a:gd name="connsiteY58" fmla="*/ 723900 h 800100"/>
                    <a:gd name="connsiteX59" fmla="*/ 409175 w 803476"/>
                    <a:gd name="connsiteY59" fmla="*/ 723900 h 800100"/>
                    <a:gd name="connsiteX60" fmla="*/ 218951 w 803476"/>
                    <a:gd name="connsiteY60" fmla="*/ 705914 h 800100"/>
                    <a:gd name="connsiteX61" fmla="*/ 371113 w 803476"/>
                    <a:gd name="connsiteY61" fmla="*/ 704850 h 800100"/>
                    <a:gd name="connsiteX62" fmla="*/ 123701 w 803476"/>
                    <a:gd name="connsiteY62" fmla="*/ 704850 h 800100"/>
                    <a:gd name="connsiteX63" fmla="*/ 218951 w 803476"/>
                    <a:gd name="connsiteY63" fmla="*/ 705914 h 800100"/>
                    <a:gd name="connsiteX64" fmla="*/ 390496 w 803476"/>
                    <a:gd name="connsiteY64" fmla="*/ 342395 h 800100"/>
                    <a:gd name="connsiteX65" fmla="*/ 390496 w 803476"/>
                    <a:gd name="connsiteY65" fmla="*/ 476755 h 800100"/>
                    <a:gd name="connsiteX66" fmla="*/ 390496 w 803476"/>
                    <a:gd name="connsiteY66" fmla="*/ 34239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03476" h="800100">
                      <a:moveTo>
                        <a:pt x="761248" y="377752"/>
                      </a:moveTo>
                      <a:cubicBezTo>
                        <a:pt x="771413" y="373972"/>
                        <a:pt x="780547" y="367858"/>
                        <a:pt x="787918" y="359902"/>
                      </a:cubicBezTo>
                      <a:cubicBezTo>
                        <a:pt x="808775" y="338883"/>
                        <a:pt x="808645" y="304936"/>
                        <a:pt x="787627" y="284078"/>
                      </a:cubicBezTo>
                      <a:cubicBezTo>
                        <a:pt x="787625" y="284076"/>
                        <a:pt x="787624" y="284076"/>
                        <a:pt x="787622" y="284074"/>
                      </a:cubicBezTo>
                      <a:cubicBezTo>
                        <a:pt x="785440" y="281915"/>
                        <a:pt x="783080" y="279945"/>
                        <a:pt x="780564" y="278187"/>
                      </a:cubicBezTo>
                      <a:cubicBezTo>
                        <a:pt x="754258" y="260037"/>
                        <a:pt x="719046" y="261795"/>
                        <a:pt x="694677" y="282473"/>
                      </a:cubicBezTo>
                      <a:cubicBezTo>
                        <a:pt x="632898" y="336080"/>
                        <a:pt x="506416" y="372999"/>
                        <a:pt x="447675" y="392430"/>
                      </a:cubicBezTo>
                      <a:lnTo>
                        <a:pt x="447675" y="333375"/>
                      </a:lnTo>
                      <a:lnTo>
                        <a:pt x="390163" y="322964"/>
                      </a:lnTo>
                      <a:lnTo>
                        <a:pt x="390163" y="257175"/>
                      </a:lnTo>
                      <a:lnTo>
                        <a:pt x="418738" y="257175"/>
                      </a:lnTo>
                      <a:lnTo>
                        <a:pt x="418738" y="180594"/>
                      </a:lnTo>
                      <a:lnTo>
                        <a:pt x="390163" y="180594"/>
                      </a:lnTo>
                      <a:cubicBezTo>
                        <a:pt x="390121" y="116505"/>
                        <a:pt x="347457" y="60267"/>
                        <a:pt x="285750" y="42958"/>
                      </a:cubicBezTo>
                      <a:lnTo>
                        <a:pt x="285750" y="0"/>
                      </a:lnTo>
                      <a:lnTo>
                        <a:pt x="209550" y="0"/>
                      </a:lnTo>
                      <a:lnTo>
                        <a:pt x="209550" y="42863"/>
                      </a:lnTo>
                      <a:cubicBezTo>
                        <a:pt x="147617" y="60000"/>
                        <a:pt x="104711" y="116334"/>
                        <a:pt x="104651" y="180594"/>
                      </a:cubicBezTo>
                      <a:lnTo>
                        <a:pt x="76076" y="180594"/>
                      </a:lnTo>
                      <a:lnTo>
                        <a:pt x="76076" y="257175"/>
                      </a:lnTo>
                      <a:lnTo>
                        <a:pt x="104651" y="257175"/>
                      </a:lnTo>
                      <a:lnTo>
                        <a:pt x="104651" y="323059"/>
                      </a:lnTo>
                      <a:lnTo>
                        <a:pt x="47625" y="333375"/>
                      </a:lnTo>
                      <a:lnTo>
                        <a:pt x="47625" y="371475"/>
                      </a:lnTo>
                      <a:lnTo>
                        <a:pt x="0" y="371475"/>
                      </a:lnTo>
                      <a:lnTo>
                        <a:pt x="0" y="447675"/>
                      </a:lnTo>
                      <a:lnTo>
                        <a:pt x="47625" y="447675"/>
                      </a:lnTo>
                      <a:lnTo>
                        <a:pt x="47625" y="485775"/>
                      </a:lnTo>
                      <a:lnTo>
                        <a:pt x="104651" y="496100"/>
                      </a:lnTo>
                      <a:lnTo>
                        <a:pt x="104651" y="704850"/>
                      </a:lnTo>
                      <a:lnTo>
                        <a:pt x="66551" y="704850"/>
                      </a:lnTo>
                      <a:lnTo>
                        <a:pt x="66551" y="800100"/>
                      </a:lnTo>
                      <a:lnTo>
                        <a:pt x="428225" y="800100"/>
                      </a:lnTo>
                      <a:lnTo>
                        <a:pt x="428225" y="704850"/>
                      </a:lnTo>
                      <a:lnTo>
                        <a:pt x="390125" y="704850"/>
                      </a:lnTo>
                      <a:lnTo>
                        <a:pt x="390125" y="496176"/>
                      </a:lnTo>
                      <a:lnTo>
                        <a:pt x="447675" y="485775"/>
                      </a:lnTo>
                      <a:lnTo>
                        <a:pt x="447675" y="423920"/>
                      </a:lnTo>
                      <a:cubicBezTo>
                        <a:pt x="518522" y="420053"/>
                        <a:pt x="674989" y="409118"/>
                        <a:pt x="761248" y="377752"/>
                      </a:cubicBezTo>
                      <a:close/>
                      <a:moveTo>
                        <a:pt x="47625" y="428625"/>
                      </a:moveTo>
                      <a:lnTo>
                        <a:pt x="19050" y="428625"/>
                      </a:lnTo>
                      <a:lnTo>
                        <a:pt x="19050" y="390525"/>
                      </a:lnTo>
                      <a:lnTo>
                        <a:pt x="47625" y="390525"/>
                      </a:lnTo>
                      <a:lnTo>
                        <a:pt x="47625" y="428625"/>
                      </a:lnTo>
                      <a:close/>
                      <a:moveTo>
                        <a:pt x="228600" y="19050"/>
                      </a:moveTo>
                      <a:lnTo>
                        <a:pt x="266700" y="19050"/>
                      </a:lnTo>
                      <a:lnTo>
                        <a:pt x="266700" y="38100"/>
                      </a:lnTo>
                      <a:lnTo>
                        <a:pt x="228600" y="38100"/>
                      </a:lnTo>
                      <a:lnTo>
                        <a:pt x="228600" y="19050"/>
                      </a:lnTo>
                      <a:close/>
                      <a:moveTo>
                        <a:pt x="123701" y="180975"/>
                      </a:moveTo>
                      <a:cubicBezTo>
                        <a:pt x="123701" y="180486"/>
                        <a:pt x="329894" y="178041"/>
                        <a:pt x="371132" y="178041"/>
                      </a:cubicBezTo>
                      <a:lnTo>
                        <a:pt x="123701" y="180975"/>
                      </a:lnTo>
                      <a:close/>
                      <a:moveTo>
                        <a:pt x="104651" y="476717"/>
                      </a:moveTo>
                      <a:lnTo>
                        <a:pt x="104651" y="342414"/>
                      </a:lnTo>
                      <a:lnTo>
                        <a:pt x="104651" y="476717"/>
                      </a:lnTo>
                      <a:close/>
                      <a:moveTo>
                        <a:pt x="409175" y="723900"/>
                      </a:moveTo>
                      <a:lnTo>
                        <a:pt x="409175" y="781050"/>
                      </a:lnTo>
                      <a:lnTo>
                        <a:pt x="85639" y="781050"/>
                      </a:lnTo>
                      <a:lnTo>
                        <a:pt x="85639" y="723900"/>
                      </a:lnTo>
                      <a:lnTo>
                        <a:pt x="409175" y="723900"/>
                      </a:lnTo>
                      <a:close/>
                      <a:moveTo>
                        <a:pt x="218951" y="705914"/>
                      </a:moveTo>
                      <a:lnTo>
                        <a:pt x="371113" y="704850"/>
                      </a:lnTo>
                      <a:lnTo>
                        <a:pt x="123701" y="704850"/>
                      </a:lnTo>
                      <a:lnTo>
                        <a:pt x="218951" y="705914"/>
                      </a:lnTo>
                      <a:close/>
                      <a:moveTo>
                        <a:pt x="390496" y="342395"/>
                      </a:moveTo>
                      <a:lnTo>
                        <a:pt x="390496" y="476755"/>
                      </a:lnTo>
                      <a:lnTo>
                        <a:pt x="390496" y="342395"/>
                      </a:ln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79B519CA-B556-3503-AA6D-5789217BE77C}"/>
                    </a:ext>
                  </a:extLst>
                </p:cNvPr>
                <p:cNvSpPr/>
                <p:nvPr/>
              </p:nvSpPr>
              <p:spPr>
                <a:xfrm>
                  <a:off x="4739979" y="6108653"/>
                  <a:ext cx="216593" cy="130990"/>
                </a:xfrm>
                <a:custGeom>
                  <a:avLst/>
                  <a:gdLst>
                    <a:gd name="connsiteX0" fmla="*/ 195995 w 216593"/>
                    <a:gd name="connsiteY0" fmla="*/ 47130 h 130990"/>
                    <a:gd name="connsiteX1" fmla="*/ 7629 w 216593"/>
                    <a:gd name="connsiteY1" fmla="*/ 0 h 130990"/>
                    <a:gd name="connsiteX2" fmla="*/ 7476 w 216593"/>
                    <a:gd name="connsiteY2" fmla="*/ 0 h 130990"/>
                    <a:gd name="connsiteX3" fmla="*/ 228 w 216593"/>
                    <a:gd name="connsiteY3" fmla="*/ 6086 h 130990"/>
                    <a:gd name="connsiteX4" fmla="*/ 4190 w 216593"/>
                    <a:gd name="connsiteY4" fmla="*/ 14288 h 130990"/>
                    <a:gd name="connsiteX5" fmla="*/ 144751 w 216593"/>
                    <a:gd name="connsiteY5" fmla="*/ 116605 h 130990"/>
                    <a:gd name="connsiteX6" fmla="*/ 197054 w 216593"/>
                    <a:gd name="connsiteY6" fmla="*/ 123133 h 130990"/>
                    <a:gd name="connsiteX7" fmla="*/ 197071 w 216593"/>
                    <a:gd name="connsiteY7" fmla="*/ 123120 h 130990"/>
                    <a:gd name="connsiteX8" fmla="*/ 197452 w 216593"/>
                    <a:gd name="connsiteY8" fmla="*/ 122815 h 130990"/>
                    <a:gd name="connsiteX9" fmla="*/ 210645 w 216593"/>
                    <a:gd name="connsiteY9" fmla="*/ 61522 h 130990"/>
                    <a:gd name="connsiteX10" fmla="*/ 195995 w 216593"/>
                    <a:gd name="connsiteY10" fmla="*/ 47130 h 130990"/>
                    <a:gd name="connsiteX11" fmla="*/ 186042 w 216593"/>
                    <a:gd name="connsiteY11" fmla="*/ 107566 h 130990"/>
                    <a:gd name="connsiteX12" fmla="*/ 185565 w 216593"/>
                    <a:gd name="connsiteY12" fmla="*/ 107928 h 130990"/>
                    <a:gd name="connsiteX13" fmla="*/ 185365 w 216593"/>
                    <a:gd name="connsiteY13" fmla="*/ 108090 h 130990"/>
                    <a:gd name="connsiteX14" fmla="*/ 159867 w 216593"/>
                    <a:gd name="connsiteY14" fmla="*/ 105013 h 130990"/>
                    <a:gd name="connsiteX15" fmla="*/ 72361 w 216593"/>
                    <a:gd name="connsiteY15" fmla="*/ 27556 h 130990"/>
                    <a:gd name="connsiteX16" fmla="*/ 72427 w 216593"/>
                    <a:gd name="connsiteY16" fmla="*/ 27394 h 130990"/>
                    <a:gd name="connsiteX17" fmla="*/ 186727 w 216593"/>
                    <a:gd name="connsiteY17" fmla="*/ 63789 h 130990"/>
                    <a:gd name="connsiteX18" fmla="*/ 193947 w 216593"/>
                    <a:gd name="connsiteY18" fmla="*/ 70733 h 130990"/>
                    <a:gd name="connsiteX19" fmla="*/ 186042 w 216593"/>
                    <a:gd name="connsiteY19" fmla="*/ 107566 h 13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593" h="130990">
                      <a:moveTo>
                        <a:pt x="195995" y="47130"/>
                      </a:moveTo>
                      <a:cubicBezTo>
                        <a:pt x="126891" y="10401"/>
                        <a:pt x="32165" y="1724"/>
                        <a:pt x="7629" y="0"/>
                      </a:cubicBezTo>
                      <a:lnTo>
                        <a:pt x="7476" y="0"/>
                      </a:lnTo>
                      <a:cubicBezTo>
                        <a:pt x="3904" y="1"/>
                        <a:pt x="847" y="2568"/>
                        <a:pt x="228" y="6086"/>
                      </a:cubicBezTo>
                      <a:cubicBezTo>
                        <a:pt x="-641" y="9422"/>
                        <a:pt x="1037" y="12895"/>
                        <a:pt x="4190" y="14288"/>
                      </a:cubicBezTo>
                      <a:cubicBezTo>
                        <a:pt x="24126" y="22041"/>
                        <a:pt x="96173" y="53292"/>
                        <a:pt x="144751" y="116605"/>
                      </a:cubicBezTo>
                      <a:cubicBezTo>
                        <a:pt x="157391" y="132851"/>
                        <a:pt x="180809" y="135774"/>
                        <a:pt x="197054" y="123133"/>
                      </a:cubicBezTo>
                      <a:cubicBezTo>
                        <a:pt x="197060" y="123129"/>
                        <a:pt x="197066" y="123125"/>
                        <a:pt x="197071" y="123120"/>
                      </a:cubicBezTo>
                      <a:lnTo>
                        <a:pt x="197452" y="122815"/>
                      </a:lnTo>
                      <a:cubicBezTo>
                        <a:pt x="216530" y="108539"/>
                        <a:pt x="222159" y="82383"/>
                        <a:pt x="210645" y="61522"/>
                      </a:cubicBezTo>
                      <a:cubicBezTo>
                        <a:pt x="207157" y="55485"/>
                        <a:pt x="202093" y="50510"/>
                        <a:pt x="195995" y="47130"/>
                      </a:cubicBezTo>
                      <a:close/>
                      <a:moveTo>
                        <a:pt x="186042" y="107566"/>
                      </a:moveTo>
                      <a:lnTo>
                        <a:pt x="185565" y="107928"/>
                      </a:lnTo>
                      <a:lnTo>
                        <a:pt x="185365" y="108090"/>
                      </a:lnTo>
                      <a:cubicBezTo>
                        <a:pt x="177465" y="114247"/>
                        <a:pt x="166076" y="112872"/>
                        <a:pt x="159867" y="105013"/>
                      </a:cubicBezTo>
                      <a:cubicBezTo>
                        <a:pt x="135540" y="74192"/>
                        <a:pt x="105907" y="47961"/>
                        <a:pt x="72361" y="27556"/>
                      </a:cubicBezTo>
                      <a:cubicBezTo>
                        <a:pt x="72132" y="27413"/>
                        <a:pt x="72161" y="27346"/>
                        <a:pt x="72427" y="27394"/>
                      </a:cubicBezTo>
                      <a:cubicBezTo>
                        <a:pt x="112122" y="33786"/>
                        <a:pt x="150645" y="46052"/>
                        <a:pt x="186727" y="63789"/>
                      </a:cubicBezTo>
                      <a:cubicBezTo>
                        <a:pt x="189711" y="65418"/>
                        <a:pt x="192203" y="67815"/>
                        <a:pt x="193947" y="70733"/>
                      </a:cubicBezTo>
                      <a:cubicBezTo>
                        <a:pt x="200820" y="83270"/>
                        <a:pt x="197453" y="98952"/>
                        <a:pt x="186042" y="107566"/>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AF33EC9-E918-CBEF-2CA5-34014A836BEA}"/>
                    </a:ext>
                  </a:extLst>
                </p:cNvPr>
                <p:cNvSpPr/>
                <p:nvPr/>
              </p:nvSpPr>
              <p:spPr>
                <a:xfrm>
                  <a:off x="4955991" y="6090461"/>
                  <a:ext cx="108647" cy="61791"/>
                </a:xfrm>
                <a:custGeom>
                  <a:avLst/>
                  <a:gdLst>
                    <a:gd name="connsiteX0" fmla="*/ 94722 w 108647"/>
                    <a:gd name="connsiteY0" fmla="*/ 12058 h 61791"/>
                    <a:gd name="connsiteX1" fmla="*/ 94464 w 108647"/>
                    <a:gd name="connsiteY1" fmla="*/ 11925 h 61791"/>
                    <a:gd name="connsiteX2" fmla="*/ 7215 w 108647"/>
                    <a:gd name="connsiteY2" fmla="*/ 3353 h 61791"/>
                    <a:gd name="connsiteX3" fmla="*/ 287 w 108647"/>
                    <a:gd name="connsiteY3" fmla="*/ 14905 h 61791"/>
                    <a:gd name="connsiteX4" fmla="*/ 6825 w 108647"/>
                    <a:gd name="connsiteY4" fmla="*/ 21726 h 61791"/>
                    <a:gd name="connsiteX5" fmla="*/ 64137 w 108647"/>
                    <a:gd name="connsiteY5" fmla="*/ 54654 h 61791"/>
                    <a:gd name="connsiteX6" fmla="*/ 101510 w 108647"/>
                    <a:gd name="connsiteY6" fmla="*/ 53420 h 61791"/>
                    <a:gd name="connsiteX7" fmla="*/ 100276 w 108647"/>
                    <a:gd name="connsiteY7" fmla="*/ 16047 h 61791"/>
                    <a:gd name="connsiteX8" fmla="*/ 94722 w 108647"/>
                    <a:gd name="connsiteY8" fmla="*/ 12058 h 61791"/>
                    <a:gd name="connsiteX9" fmla="*/ 89007 w 108647"/>
                    <a:gd name="connsiteY9" fmla="*/ 38262 h 61791"/>
                    <a:gd name="connsiteX10" fmla="*/ 88873 w 108647"/>
                    <a:gd name="connsiteY10" fmla="*/ 38509 h 61791"/>
                    <a:gd name="connsiteX11" fmla="*/ 88759 w 108647"/>
                    <a:gd name="connsiteY11" fmla="*/ 38767 h 61791"/>
                    <a:gd name="connsiteX12" fmla="*/ 87464 w 108647"/>
                    <a:gd name="connsiteY12" fmla="*/ 40672 h 61791"/>
                    <a:gd name="connsiteX13" fmla="*/ 82253 w 108647"/>
                    <a:gd name="connsiteY13" fmla="*/ 42900 h 61791"/>
                    <a:gd name="connsiteX14" fmla="*/ 77415 w 108647"/>
                    <a:gd name="connsiteY14" fmla="*/ 40995 h 61791"/>
                    <a:gd name="connsiteX15" fmla="*/ 50049 w 108647"/>
                    <a:gd name="connsiteY15" fmla="*/ 19840 h 61791"/>
                    <a:gd name="connsiteX16" fmla="*/ 50106 w 108647"/>
                    <a:gd name="connsiteY16" fmla="*/ 19659 h 61791"/>
                    <a:gd name="connsiteX17" fmla="*/ 86302 w 108647"/>
                    <a:gd name="connsiteY17" fmla="*/ 29118 h 61791"/>
                    <a:gd name="connsiteX18" fmla="*/ 89054 w 108647"/>
                    <a:gd name="connsiteY18" fmla="*/ 38252 h 6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647" h="61791">
                      <a:moveTo>
                        <a:pt x="94722" y="12058"/>
                      </a:moveTo>
                      <a:lnTo>
                        <a:pt x="94464" y="11925"/>
                      </a:lnTo>
                      <a:cubicBezTo>
                        <a:pt x="67035" y="-145"/>
                        <a:pt x="36470" y="-3148"/>
                        <a:pt x="7215" y="3353"/>
                      </a:cubicBezTo>
                      <a:cubicBezTo>
                        <a:pt x="2112" y="4629"/>
                        <a:pt x="-989" y="9801"/>
                        <a:pt x="287" y="14905"/>
                      </a:cubicBezTo>
                      <a:cubicBezTo>
                        <a:pt x="1105" y="18175"/>
                        <a:pt x="3592" y="20770"/>
                        <a:pt x="6825" y="21726"/>
                      </a:cubicBezTo>
                      <a:cubicBezTo>
                        <a:pt x="28389" y="27719"/>
                        <a:pt x="48099" y="39043"/>
                        <a:pt x="64137" y="54654"/>
                      </a:cubicBezTo>
                      <a:cubicBezTo>
                        <a:pt x="74798" y="64634"/>
                        <a:pt x="91531" y="64081"/>
                        <a:pt x="101510" y="53420"/>
                      </a:cubicBezTo>
                      <a:cubicBezTo>
                        <a:pt x="111489" y="42759"/>
                        <a:pt x="110937" y="26026"/>
                        <a:pt x="100276" y="16047"/>
                      </a:cubicBezTo>
                      <a:cubicBezTo>
                        <a:pt x="98605" y="14483"/>
                        <a:pt x="96738" y="13141"/>
                        <a:pt x="94722" y="12058"/>
                      </a:cubicBezTo>
                      <a:close/>
                      <a:moveTo>
                        <a:pt x="89007" y="38262"/>
                      </a:moveTo>
                      <a:lnTo>
                        <a:pt x="88873" y="38509"/>
                      </a:lnTo>
                      <a:lnTo>
                        <a:pt x="88759" y="38767"/>
                      </a:lnTo>
                      <a:cubicBezTo>
                        <a:pt x="88428" y="39465"/>
                        <a:pt x="87991" y="40108"/>
                        <a:pt x="87464" y="40672"/>
                      </a:cubicBezTo>
                      <a:cubicBezTo>
                        <a:pt x="86109" y="42102"/>
                        <a:pt x="84223" y="42909"/>
                        <a:pt x="82253" y="42900"/>
                      </a:cubicBezTo>
                      <a:cubicBezTo>
                        <a:pt x="80455" y="42912"/>
                        <a:pt x="78722" y="42230"/>
                        <a:pt x="77415" y="40995"/>
                      </a:cubicBezTo>
                      <a:cubicBezTo>
                        <a:pt x="69129" y="32924"/>
                        <a:pt x="59948" y="25826"/>
                        <a:pt x="50049" y="19840"/>
                      </a:cubicBezTo>
                      <a:cubicBezTo>
                        <a:pt x="49849" y="19717"/>
                        <a:pt x="49878" y="19631"/>
                        <a:pt x="50106" y="19659"/>
                      </a:cubicBezTo>
                      <a:cubicBezTo>
                        <a:pt x="62590" y="20913"/>
                        <a:pt x="74801" y="24104"/>
                        <a:pt x="86302" y="29118"/>
                      </a:cubicBezTo>
                      <a:cubicBezTo>
                        <a:pt x="89530" y="30925"/>
                        <a:pt x="90747" y="34963"/>
                        <a:pt x="89054" y="38252"/>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7E613EE-101F-FFD0-494C-A00224760632}"/>
                    </a:ext>
                  </a:extLst>
                </p:cNvPr>
                <p:cNvSpPr/>
                <p:nvPr/>
              </p:nvSpPr>
              <p:spPr>
                <a:xfrm>
                  <a:off x="4706497" y="5918624"/>
                  <a:ext cx="101551" cy="75115"/>
                </a:xfrm>
                <a:custGeom>
                  <a:avLst/>
                  <a:gdLst>
                    <a:gd name="connsiteX0" fmla="*/ 5039 w 101551"/>
                    <a:gd name="connsiteY0" fmla="*/ 73987 h 75115"/>
                    <a:gd name="connsiteX1" fmla="*/ 14564 w 101551"/>
                    <a:gd name="connsiteY1" fmla="*/ 73682 h 75115"/>
                    <a:gd name="connsiteX2" fmla="*/ 77334 w 101551"/>
                    <a:gd name="connsiteY2" fmla="*/ 52975 h 75115"/>
                    <a:gd name="connsiteX3" fmla="*/ 101472 w 101551"/>
                    <a:gd name="connsiteY3" fmla="*/ 24786 h 75115"/>
                    <a:gd name="connsiteX4" fmla="*/ 99518 w 101551"/>
                    <a:gd name="connsiteY4" fmla="*/ 16684 h 75115"/>
                    <a:gd name="connsiteX5" fmla="*/ 66096 w 101551"/>
                    <a:gd name="connsiteY5" fmla="*/ 1704 h 75115"/>
                    <a:gd name="connsiteX6" fmla="*/ 66028 w 101551"/>
                    <a:gd name="connsiteY6" fmla="*/ 1730 h 75115"/>
                    <a:gd name="connsiteX7" fmla="*/ 65752 w 101551"/>
                    <a:gd name="connsiteY7" fmla="*/ 1835 h 75115"/>
                    <a:gd name="connsiteX8" fmla="*/ 1125 w 101551"/>
                    <a:gd name="connsiteY8" fmla="*/ 61099 h 75115"/>
                    <a:gd name="connsiteX9" fmla="*/ 5039 w 101551"/>
                    <a:gd name="connsiteY9" fmla="*/ 73987 h 75115"/>
                    <a:gd name="connsiteX10" fmla="*/ 73048 w 101551"/>
                    <a:gd name="connsiteY10" fmla="*/ 19437 h 75115"/>
                    <a:gd name="connsiteX11" fmla="*/ 75277 w 101551"/>
                    <a:gd name="connsiteY11" fmla="*/ 19056 h 75115"/>
                    <a:gd name="connsiteX12" fmla="*/ 81706 w 101551"/>
                    <a:gd name="connsiteY12" fmla="*/ 23485 h 75115"/>
                    <a:gd name="connsiteX13" fmla="*/ 81925 w 101551"/>
                    <a:gd name="connsiteY13" fmla="*/ 24028 h 75115"/>
                    <a:gd name="connsiteX14" fmla="*/ 82459 w 101551"/>
                    <a:gd name="connsiteY14" fmla="*/ 26238 h 75115"/>
                    <a:gd name="connsiteX15" fmla="*/ 76020 w 101551"/>
                    <a:gd name="connsiteY15" fmla="*/ 33963 h 75115"/>
                    <a:gd name="connsiteX16" fmla="*/ 41853 w 101551"/>
                    <a:gd name="connsiteY16" fmla="*/ 40278 h 75115"/>
                    <a:gd name="connsiteX17" fmla="*/ 41768 w 101551"/>
                    <a:gd name="connsiteY17" fmla="*/ 40116 h 75115"/>
                    <a:gd name="connsiteX18" fmla="*/ 73048 w 101551"/>
                    <a:gd name="connsiteY18" fmla="*/ 19437 h 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551" h="75115">
                      <a:moveTo>
                        <a:pt x="5039" y="73987"/>
                      </a:moveTo>
                      <a:cubicBezTo>
                        <a:pt x="8041" y="75595"/>
                        <a:pt x="11672" y="75478"/>
                        <a:pt x="14564" y="73682"/>
                      </a:cubicBezTo>
                      <a:cubicBezTo>
                        <a:pt x="33418" y="61621"/>
                        <a:pt x="55005" y="54500"/>
                        <a:pt x="77334" y="52975"/>
                      </a:cubicBezTo>
                      <a:cubicBezTo>
                        <a:pt x="91784" y="51856"/>
                        <a:pt x="102591" y="39236"/>
                        <a:pt x="101472" y="24786"/>
                      </a:cubicBezTo>
                      <a:cubicBezTo>
                        <a:pt x="101257" y="21999"/>
                        <a:pt x="100597" y="19264"/>
                        <a:pt x="99518" y="16684"/>
                      </a:cubicBezTo>
                      <a:cubicBezTo>
                        <a:pt x="94425" y="3318"/>
                        <a:pt x="79461" y="-3389"/>
                        <a:pt x="66096" y="1704"/>
                      </a:cubicBezTo>
                      <a:cubicBezTo>
                        <a:pt x="66073" y="1713"/>
                        <a:pt x="66051" y="1722"/>
                        <a:pt x="66028" y="1730"/>
                      </a:cubicBezTo>
                      <a:lnTo>
                        <a:pt x="65752" y="1835"/>
                      </a:lnTo>
                      <a:cubicBezTo>
                        <a:pt x="38448" y="14205"/>
                        <a:pt x="15807" y="34968"/>
                        <a:pt x="1125" y="61099"/>
                      </a:cubicBezTo>
                      <a:cubicBezTo>
                        <a:pt x="-1353" y="65739"/>
                        <a:pt x="400" y="71508"/>
                        <a:pt x="5039" y="73987"/>
                      </a:cubicBezTo>
                      <a:close/>
                      <a:moveTo>
                        <a:pt x="73048" y="19437"/>
                      </a:moveTo>
                      <a:cubicBezTo>
                        <a:pt x="73764" y="19184"/>
                        <a:pt x="74518" y="19055"/>
                        <a:pt x="75277" y="19056"/>
                      </a:cubicBezTo>
                      <a:cubicBezTo>
                        <a:pt x="78126" y="19074"/>
                        <a:pt x="80675" y="20830"/>
                        <a:pt x="81706" y="23485"/>
                      </a:cubicBezTo>
                      <a:lnTo>
                        <a:pt x="81925" y="24028"/>
                      </a:lnTo>
                      <a:cubicBezTo>
                        <a:pt x="82220" y="24731"/>
                        <a:pt x="82401" y="25478"/>
                        <a:pt x="82459" y="26238"/>
                      </a:cubicBezTo>
                      <a:cubicBezTo>
                        <a:pt x="82780" y="30138"/>
                        <a:pt x="79914" y="33576"/>
                        <a:pt x="76020" y="33963"/>
                      </a:cubicBezTo>
                      <a:cubicBezTo>
                        <a:pt x="64429" y="34765"/>
                        <a:pt x="52966" y="36884"/>
                        <a:pt x="41853" y="40278"/>
                      </a:cubicBezTo>
                      <a:cubicBezTo>
                        <a:pt x="41634" y="40344"/>
                        <a:pt x="41596" y="40278"/>
                        <a:pt x="41768" y="40116"/>
                      </a:cubicBezTo>
                      <a:cubicBezTo>
                        <a:pt x="51061" y="31645"/>
                        <a:pt x="61613" y="24669"/>
                        <a:pt x="73048" y="19437"/>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172383D-97D9-D4FC-8532-3C2694061BF3}"/>
                    </a:ext>
                  </a:extLst>
                </p:cNvPr>
                <p:cNvSpPr/>
                <p:nvPr/>
              </p:nvSpPr>
              <p:spPr>
                <a:xfrm>
                  <a:off x="4714499" y="6177017"/>
                  <a:ext cx="92164" cy="129099"/>
                </a:xfrm>
                <a:custGeom>
                  <a:avLst/>
                  <a:gdLst>
                    <a:gd name="connsiteX0" fmla="*/ 90402 w 92164"/>
                    <a:gd name="connsiteY0" fmla="*/ 84855 h 129099"/>
                    <a:gd name="connsiteX1" fmla="*/ 17917 w 92164"/>
                    <a:gd name="connsiteY1" fmla="*/ 1616 h 129099"/>
                    <a:gd name="connsiteX2" fmla="*/ 1615 w 92164"/>
                    <a:gd name="connsiteY2" fmla="*/ 5936 h 129099"/>
                    <a:gd name="connsiteX3" fmla="*/ 1724 w 92164"/>
                    <a:gd name="connsiteY3" fmla="*/ 18104 h 129099"/>
                    <a:gd name="connsiteX4" fmla="*/ 25718 w 92164"/>
                    <a:gd name="connsiteY4" fmla="*/ 97771 h 129099"/>
                    <a:gd name="connsiteX5" fmla="*/ 58684 w 92164"/>
                    <a:gd name="connsiteY5" fmla="*/ 129099 h 129099"/>
                    <a:gd name="connsiteX6" fmla="*/ 60417 w 92164"/>
                    <a:gd name="connsiteY6" fmla="*/ 129099 h 129099"/>
                    <a:gd name="connsiteX7" fmla="*/ 92115 w 92164"/>
                    <a:gd name="connsiteY7" fmla="*/ 93781 h 129099"/>
                    <a:gd name="connsiteX8" fmla="*/ 90526 w 92164"/>
                    <a:gd name="connsiteY8" fmla="*/ 85236 h 129099"/>
                    <a:gd name="connsiteX9" fmla="*/ 72028 w 92164"/>
                    <a:gd name="connsiteY9" fmla="*/ 101943 h 129099"/>
                    <a:gd name="connsiteX10" fmla="*/ 64294 w 92164"/>
                    <a:gd name="connsiteY10" fmla="*/ 108906 h 129099"/>
                    <a:gd name="connsiteX11" fmla="*/ 63761 w 92164"/>
                    <a:gd name="connsiteY11" fmla="*/ 109106 h 129099"/>
                    <a:gd name="connsiteX12" fmla="*/ 59427 w 92164"/>
                    <a:gd name="connsiteY12" fmla="*/ 110059 h 129099"/>
                    <a:gd name="connsiteX13" fmla="*/ 58684 w 92164"/>
                    <a:gd name="connsiteY13" fmla="*/ 110059 h 129099"/>
                    <a:gd name="connsiteX14" fmla="*/ 44749 w 92164"/>
                    <a:gd name="connsiteY14" fmla="*/ 96981 h 129099"/>
                    <a:gd name="connsiteX15" fmla="*/ 31414 w 92164"/>
                    <a:gd name="connsiteY15" fmla="*/ 35068 h 129099"/>
                    <a:gd name="connsiteX16" fmla="*/ 31566 w 92164"/>
                    <a:gd name="connsiteY16" fmla="*/ 34963 h 129099"/>
                    <a:gd name="connsiteX17" fmla="*/ 72667 w 92164"/>
                    <a:gd name="connsiteY17" fmla="*/ 91790 h 129099"/>
                    <a:gd name="connsiteX18" fmla="*/ 72028 w 92164"/>
                    <a:gd name="connsiteY18" fmla="*/ 101943 h 12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64" h="129099">
                      <a:moveTo>
                        <a:pt x="90402" y="84855"/>
                      </a:moveTo>
                      <a:cubicBezTo>
                        <a:pt x="75716" y="50102"/>
                        <a:pt x="50322" y="20941"/>
                        <a:pt x="17917" y="1616"/>
                      </a:cubicBezTo>
                      <a:cubicBezTo>
                        <a:pt x="12222" y="-1693"/>
                        <a:pt x="4924" y="241"/>
                        <a:pt x="1615" y="5936"/>
                      </a:cubicBezTo>
                      <a:cubicBezTo>
                        <a:pt x="-577" y="9707"/>
                        <a:pt x="-535" y="14373"/>
                        <a:pt x="1724" y="18104"/>
                      </a:cubicBezTo>
                      <a:cubicBezTo>
                        <a:pt x="16277" y="42227"/>
                        <a:pt x="24527" y="69624"/>
                        <a:pt x="25718" y="97771"/>
                      </a:cubicBezTo>
                      <a:cubicBezTo>
                        <a:pt x="26629" y="115318"/>
                        <a:pt x="41114" y="129082"/>
                        <a:pt x="58684" y="129099"/>
                      </a:cubicBezTo>
                      <a:cubicBezTo>
                        <a:pt x="59255" y="129099"/>
                        <a:pt x="59827" y="129099"/>
                        <a:pt x="60417" y="129099"/>
                      </a:cubicBezTo>
                      <a:cubicBezTo>
                        <a:pt x="78924" y="128099"/>
                        <a:pt x="93115" y="112286"/>
                        <a:pt x="92115" y="93781"/>
                      </a:cubicBezTo>
                      <a:cubicBezTo>
                        <a:pt x="91958" y="90876"/>
                        <a:pt x="91424" y="88003"/>
                        <a:pt x="90526" y="85236"/>
                      </a:cubicBezTo>
                      <a:close/>
                      <a:moveTo>
                        <a:pt x="72028" y="101943"/>
                      </a:moveTo>
                      <a:cubicBezTo>
                        <a:pt x="70482" y="105204"/>
                        <a:pt x="67698" y="107711"/>
                        <a:pt x="64294" y="108906"/>
                      </a:cubicBezTo>
                      <a:lnTo>
                        <a:pt x="63761" y="109106"/>
                      </a:lnTo>
                      <a:cubicBezTo>
                        <a:pt x="62376" y="109651"/>
                        <a:pt x="60913" y="109973"/>
                        <a:pt x="59427" y="110059"/>
                      </a:cubicBezTo>
                      <a:lnTo>
                        <a:pt x="58684" y="110059"/>
                      </a:lnTo>
                      <a:cubicBezTo>
                        <a:pt x="51309" y="110078"/>
                        <a:pt x="45197" y="104343"/>
                        <a:pt x="44749" y="96981"/>
                      </a:cubicBezTo>
                      <a:cubicBezTo>
                        <a:pt x="43844" y="75737"/>
                        <a:pt x="39335" y="54801"/>
                        <a:pt x="31414" y="35068"/>
                      </a:cubicBezTo>
                      <a:cubicBezTo>
                        <a:pt x="31328" y="34868"/>
                        <a:pt x="31414" y="34821"/>
                        <a:pt x="31566" y="34963"/>
                      </a:cubicBezTo>
                      <a:cubicBezTo>
                        <a:pt x="49375" y="50565"/>
                        <a:pt x="63425" y="69992"/>
                        <a:pt x="72667" y="91790"/>
                      </a:cubicBezTo>
                      <a:cubicBezTo>
                        <a:pt x="73786" y="95128"/>
                        <a:pt x="73556" y="98771"/>
                        <a:pt x="72028" y="101943"/>
                      </a:cubicBezTo>
                      <a:close/>
                    </a:path>
                  </a:pathLst>
                </a:custGeom>
                <a:grpFill/>
                <a:ln w="9525" cap="flat">
                  <a:noFill/>
                  <a:prstDash val="solid"/>
                  <a:miter/>
                </a:ln>
              </p:spPr>
              <p:txBody>
                <a:bodyPr rtlCol="0" anchor="ctr"/>
                <a:lstStyle/>
                <a:p>
                  <a:endParaRPr lang="en-US"/>
                </a:p>
              </p:txBody>
            </p:sp>
          </p:grpSp>
          <p:pic>
            <p:nvPicPr>
              <p:cNvPr id="32" name="Graphic 31" descr="Broken Fire Hydrant outline">
                <a:extLst>
                  <a:ext uri="{FF2B5EF4-FFF2-40B4-BE49-F238E27FC236}">
                    <a16:creationId xmlns:a16="http://schemas.microsoft.com/office/drawing/2014/main" id="{14EBB869-EC54-75EC-97BD-6FEF158391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69588" y="4820002"/>
                <a:ext cx="914400" cy="914400"/>
              </a:xfrm>
              <a:prstGeom prst="rect">
                <a:avLst/>
              </a:prstGeom>
            </p:spPr>
          </p:pic>
        </p:grpSp>
      </p:grpSp>
      <p:grpSp>
        <p:nvGrpSpPr>
          <p:cNvPr id="52" name="Group 51">
            <a:extLst>
              <a:ext uri="{FF2B5EF4-FFF2-40B4-BE49-F238E27FC236}">
                <a16:creationId xmlns:a16="http://schemas.microsoft.com/office/drawing/2014/main" id="{8E3FEB53-E014-92D6-C576-67C38F8E6A2C}"/>
              </a:ext>
            </a:extLst>
          </p:cNvPr>
          <p:cNvGrpSpPr/>
          <p:nvPr/>
        </p:nvGrpSpPr>
        <p:grpSpPr>
          <a:xfrm>
            <a:off x="428768" y="3142516"/>
            <a:ext cx="7351351" cy="1077218"/>
            <a:chOff x="428768" y="3142516"/>
            <a:chExt cx="7351351" cy="1077218"/>
          </a:xfrm>
        </p:grpSpPr>
        <p:sp>
          <p:nvSpPr>
            <p:cNvPr id="6" name="TextBox 5">
              <a:extLst>
                <a:ext uri="{FF2B5EF4-FFF2-40B4-BE49-F238E27FC236}">
                  <a16:creationId xmlns:a16="http://schemas.microsoft.com/office/drawing/2014/main" id="{158D2190-90E8-9B01-A13B-132E447A1D1C}"/>
                </a:ext>
              </a:extLst>
            </p:cNvPr>
            <p:cNvSpPr txBox="1"/>
            <p:nvPr/>
          </p:nvSpPr>
          <p:spPr>
            <a:xfrm>
              <a:off x="428768" y="3142516"/>
              <a:ext cx="4804713" cy="1077218"/>
            </a:xfrm>
            <a:prstGeom prst="rect">
              <a:avLst/>
            </a:prstGeom>
            <a:noFill/>
          </p:spPr>
          <p:txBody>
            <a:bodyPr wrap="square">
              <a:spAutoFit/>
            </a:bodyPr>
            <a:lstStyle/>
            <a:p>
              <a:pPr marL="0" lvl="1"/>
              <a:r>
                <a:rPr lang="en-US" sz="2400" kern="100" dirty="0">
                  <a:solidFill>
                    <a:srgbClr val="023047"/>
                  </a:solidFill>
                  <a:cs typeface="Times New Roman" panose="02020603050405020304" pitchFamily="18" charset="0"/>
                </a:rPr>
                <a:t>Interactions</a:t>
              </a:r>
            </a:p>
            <a:p>
              <a:pPr marL="0" lvl="1"/>
              <a:r>
                <a:rPr lang="en-US" sz="2000" dirty="0">
                  <a:solidFill>
                    <a:srgbClr val="023047"/>
                  </a:solidFill>
                  <a:latin typeface="+mj-lt"/>
                </a:rPr>
                <a:t>Break up passive learning experiences and provide learning opportunities.</a:t>
              </a:r>
            </a:p>
          </p:txBody>
        </p:sp>
        <p:grpSp>
          <p:nvGrpSpPr>
            <p:cNvPr id="39" name="Group 38">
              <a:extLst>
                <a:ext uri="{FF2B5EF4-FFF2-40B4-BE49-F238E27FC236}">
                  <a16:creationId xmlns:a16="http://schemas.microsoft.com/office/drawing/2014/main" id="{0EC55FF0-57AC-A587-375F-2F491F352DCA}"/>
                </a:ext>
              </a:extLst>
            </p:cNvPr>
            <p:cNvGrpSpPr/>
            <p:nvPr/>
          </p:nvGrpSpPr>
          <p:grpSpPr>
            <a:xfrm>
              <a:off x="5832657" y="3526167"/>
              <a:ext cx="1947462" cy="634053"/>
              <a:chOff x="5338555" y="3419100"/>
              <a:chExt cx="2376158" cy="773627"/>
            </a:xfrm>
          </p:grpSpPr>
          <p:sp>
            <p:nvSpPr>
              <p:cNvPr id="35" name="Rectangle: Rounded Corners 34">
                <a:extLst>
                  <a:ext uri="{FF2B5EF4-FFF2-40B4-BE49-F238E27FC236}">
                    <a16:creationId xmlns:a16="http://schemas.microsoft.com/office/drawing/2014/main" id="{9232204D-6ADE-1262-676B-03F7A2060B61}"/>
                  </a:ext>
                </a:extLst>
              </p:cNvPr>
              <p:cNvSpPr/>
              <p:nvPr/>
            </p:nvSpPr>
            <p:spPr>
              <a:xfrm>
                <a:off x="5338555" y="3419100"/>
                <a:ext cx="2034850" cy="432879"/>
              </a:xfrm>
              <a:prstGeom prst="roundRect">
                <a:avLst/>
              </a:prstGeom>
              <a:solidFill>
                <a:srgbClr val="FFB703"/>
              </a:solidFill>
              <a:ln>
                <a:solidFill>
                  <a:srgbClr val="0230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23047"/>
                    </a:solidFill>
                  </a:rPr>
                  <a:t>Click Here</a:t>
                </a:r>
              </a:p>
            </p:txBody>
          </p:sp>
          <p:grpSp>
            <p:nvGrpSpPr>
              <p:cNvPr id="38" name="Group 37">
                <a:extLst>
                  <a:ext uri="{FF2B5EF4-FFF2-40B4-BE49-F238E27FC236}">
                    <a16:creationId xmlns:a16="http://schemas.microsoft.com/office/drawing/2014/main" id="{52A3D0E9-B941-F7F2-2C98-AB7CA123B280}"/>
                  </a:ext>
                </a:extLst>
              </p:cNvPr>
              <p:cNvGrpSpPr/>
              <p:nvPr/>
            </p:nvGrpSpPr>
            <p:grpSpPr>
              <a:xfrm>
                <a:off x="6987355" y="3465369"/>
                <a:ext cx="727358" cy="727358"/>
                <a:chOff x="6987355" y="3465369"/>
                <a:chExt cx="727358" cy="727358"/>
              </a:xfrm>
            </p:grpSpPr>
            <p:sp>
              <p:nvSpPr>
                <p:cNvPr id="37" name="Freeform: Shape 36">
                  <a:extLst>
                    <a:ext uri="{FF2B5EF4-FFF2-40B4-BE49-F238E27FC236}">
                      <a16:creationId xmlns:a16="http://schemas.microsoft.com/office/drawing/2014/main" id="{6A04C0BD-C060-152E-A031-B36CD2A99635}"/>
                    </a:ext>
                  </a:extLst>
                </p:cNvPr>
                <p:cNvSpPr/>
                <p:nvPr/>
              </p:nvSpPr>
              <p:spPr>
                <a:xfrm>
                  <a:off x="7154184" y="3625478"/>
                  <a:ext cx="393700" cy="396875"/>
                </a:xfrm>
                <a:custGeom>
                  <a:avLst/>
                  <a:gdLst>
                    <a:gd name="connsiteX0" fmla="*/ 390525 w 393700"/>
                    <a:gd name="connsiteY0" fmla="*/ 125412 h 396875"/>
                    <a:gd name="connsiteX1" fmla="*/ 0 w 393700"/>
                    <a:gd name="connsiteY1" fmla="*/ 0 h 396875"/>
                    <a:gd name="connsiteX2" fmla="*/ 123825 w 393700"/>
                    <a:gd name="connsiteY2" fmla="*/ 382587 h 396875"/>
                    <a:gd name="connsiteX3" fmla="*/ 188913 w 393700"/>
                    <a:gd name="connsiteY3" fmla="*/ 241300 h 396875"/>
                    <a:gd name="connsiteX4" fmla="*/ 342900 w 393700"/>
                    <a:gd name="connsiteY4" fmla="*/ 396875 h 396875"/>
                    <a:gd name="connsiteX5" fmla="*/ 393700 w 393700"/>
                    <a:gd name="connsiteY5" fmla="*/ 342900 h 396875"/>
                    <a:gd name="connsiteX6" fmla="*/ 241300 w 393700"/>
                    <a:gd name="connsiteY6" fmla="*/ 190500 h 396875"/>
                    <a:gd name="connsiteX7" fmla="*/ 390525 w 393700"/>
                    <a:gd name="connsiteY7" fmla="*/ 125412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700" h="396875">
                      <a:moveTo>
                        <a:pt x="390525" y="125412"/>
                      </a:moveTo>
                      <a:lnTo>
                        <a:pt x="0" y="0"/>
                      </a:lnTo>
                      <a:lnTo>
                        <a:pt x="123825" y="382587"/>
                      </a:lnTo>
                      <a:lnTo>
                        <a:pt x="188913" y="241300"/>
                      </a:lnTo>
                      <a:lnTo>
                        <a:pt x="342900" y="396875"/>
                      </a:lnTo>
                      <a:lnTo>
                        <a:pt x="393700" y="342900"/>
                      </a:lnTo>
                      <a:lnTo>
                        <a:pt x="241300" y="190500"/>
                      </a:lnTo>
                      <a:lnTo>
                        <a:pt x="390525" y="125412"/>
                      </a:lnTo>
                      <a:close/>
                    </a:path>
                  </a:pathLst>
                </a:cu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ursor outline">
                  <a:extLst>
                    <a:ext uri="{FF2B5EF4-FFF2-40B4-BE49-F238E27FC236}">
                      <a16:creationId xmlns:a16="http://schemas.microsoft.com/office/drawing/2014/main" id="{C83A552A-CD9F-0A9F-40E0-167345A233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7355" y="3465369"/>
                  <a:ext cx="727358" cy="727358"/>
                </a:xfrm>
                <a:prstGeom prst="rect">
                  <a:avLst/>
                </a:prstGeom>
              </p:spPr>
            </p:pic>
          </p:grpSp>
        </p:grpSp>
      </p:grpSp>
    </p:spTree>
    <p:extLst>
      <p:ext uri="{BB962C8B-B14F-4D97-AF65-F5344CB8AC3E}">
        <p14:creationId xmlns:p14="http://schemas.microsoft.com/office/powerpoint/2010/main" val="425117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DDD3-24FB-68AB-49A5-5448AF8230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A9D84A6-8F71-5749-FC8C-8CFD594437AF}"/>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653C4-822E-F689-4784-60D35042D5B7}"/>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5</a:t>
            </a:r>
          </a:p>
        </p:txBody>
      </p:sp>
      <p:sp>
        <p:nvSpPr>
          <p:cNvPr id="9" name="Content Placeholder 2">
            <a:extLst>
              <a:ext uri="{FF2B5EF4-FFF2-40B4-BE49-F238E27FC236}">
                <a16:creationId xmlns:a16="http://schemas.microsoft.com/office/drawing/2014/main" id="{DD0E238F-5115-31B7-5775-78751204765B}"/>
              </a:ext>
            </a:extLst>
          </p:cNvPr>
          <p:cNvSpPr>
            <a:spLocks noGrp="1"/>
          </p:cNvSpPr>
          <p:nvPr>
            <p:ph idx="1"/>
          </p:nvPr>
        </p:nvSpPr>
        <p:spPr>
          <a:xfrm>
            <a:off x="8116204" y="2396445"/>
            <a:ext cx="3987800" cy="1186667"/>
          </a:xfrm>
        </p:spPr>
        <p:txBody>
          <a:bodyPr>
            <a:normAutofit/>
          </a:bodyPr>
          <a:lstStyle/>
          <a:p>
            <a:pPr marL="0" indent="0">
              <a:buNone/>
            </a:pPr>
            <a:r>
              <a:rPr lang="en-US" sz="2400" dirty="0"/>
              <a:t>All the information is presented at the same time.</a:t>
            </a:r>
          </a:p>
        </p:txBody>
      </p:sp>
      <p:pic>
        <p:nvPicPr>
          <p:cNvPr id="4" name="Picture 3">
            <a:extLst>
              <a:ext uri="{FF2B5EF4-FFF2-40B4-BE49-F238E27FC236}">
                <a16:creationId xmlns:a16="http://schemas.microsoft.com/office/drawing/2014/main" id="{50ED4DE4-C068-A160-BF3A-0C8BC7073A5B}"/>
              </a:ext>
            </a:extLst>
          </p:cNvPr>
          <p:cNvPicPr>
            <a:picLocks noChangeAspect="1"/>
          </p:cNvPicPr>
          <p:nvPr/>
        </p:nvPicPr>
        <p:blipFill>
          <a:blip r:embed="rId3"/>
          <a:stretch>
            <a:fillRect/>
          </a:stretch>
        </p:blipFill>
        <p:spPr>
          <a:xfrm>
            <a:off x="521001" y="1078087"/>
            <a:ext cx="7074527" cy="5327730"/>
          </a:xfrm>
          <a:prstGeom prst="rect">
            <a:avLst/>
          </a:prstGeom>
        </p:spPr>
      </p:pic>
      <p:sp>
        <p:nvSpPr>
          <p:cNvPr id="6" name="Content Placeholder 2">
            <a:extLst>
              <a:ext uri="{FF2B5EF4-FFF2-40B4-BE49-F238E27FC236}">
                <a16:creationId xmlns:a16="http://schemas.microsoft.com/office/drawing/2014/main" id="{2ADD1934-6C9D-4C03-4382-9B2E848921E7}"/>
              </a:ext>
            </a:extLst>
          </p:cNvPr>
          <p:cNvSpPr txBox="1">
            <a:spLocks/>
          </p:cNvSpPr>
          <p:nvPr/>
        </p:nvSpPr>
        <p:spPr>
          <a:xfrm>
            <a:off x="8116204" y="3704688"/>
            <a:ext cx="3987800" cy="1545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If there is narration, the reader wouldn’t know when the narrator is going to the next section. </a:t>
            </a:r>
          </a:p>
        </p:txBody>
      </p:sp>
    </p:spTree>
    <p:extLst>
      <p:ext uri="{BB962C8B-B14F-4D97-AF65-F5344CB8AC3E}">
        <p14:creationId xmlns:p14="http://schemas.microsoft.com/office/powerpoint/2010/main" val="3465999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B950A-D0B5-C455-D434-C076A5BD58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7ABF49F-8612-18E3-F033-DF7AE1B6902A}"/>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2F2E4-3125-566F-663E-771F81FD91E9}"/>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5</a:t>
            </a:r>
          </a:p>
        </p:txBody>
      </p:sp>
      <p:sp>
        <p:nvSpPr>
          <p:cNvPr id="9" name="Content Placeholder 2">
            <a:extLst>
              <a:ext uri="{FF2B5EF4-FFF2-40B4-BE49-F238E27FC236}">
                <a16:creationId xmlns:a16="http://schemas.microsoft.com/office/drawing/2014/main" id="{F3AD096B-CD26-D11E-4BE7-13DCD6C24AB1}"/>
              </a:ext>
            </a:extLst>
          </p:cNvPr>
          <p:cNvSpPr>
            <a:spLocks noGrp="1"/>
          </p:cNvSpPr>
          <p:nvPr>
            <p:ph idx="1"/>
          </p:nvPr>
        </p:nvSpPr>
        <p:spPr>
          <a:xfrm>
            <a:off x="8111067" y="1530848"/>
            <a:ext cx="3987800" cy="1998325"/>
          </a:xfrm>
        </p:spPr>
        <p:txBody>
          <a:bodyPr>
            <a:normAutofit/>
          </a:bodyPr>
          <a:lstStyle/>
          <a:p>
            <a:pPr marL="0" indent="0">
              <a:buNone/>
            </a:pPr>
            <a:r>
              <a:rPr lang="en-US" sz="2400" dirty="0"/>
              <a:t>How is this slide organized?  </a:t>
            </a:r>
          </a:p>
          <a:p>
            <a:pPr marL="0" indent="0">
              <a:buNone/>
            </a:pPr>
            <a:endParaRPr lang="en-US" sz="2400" dirty="0"/>
          </a:p>
          <a:p>
            <a:pPr marL="0" indent="0">
              <a:buNone/>
            </a:pPr>
            <a:r>
              <a:rPr lang="en-US" sz="2400" dirty="0"/>
              <a:t>How is this slide grouped?</a:t>
            </a:r>
          </a:p>
        </p:txBody>
      </p:sp>
      <p:pic>
        <p:nvPicPr>
          <p:cNvPr id="11" name="Picture 10">
            <a:extLst>
              <a:ext uri="{FF2B5EF4-FFF2-40B4-BE49-F238E27FC236}">
                <a16:creationId xmlns:a16="http://schemas.microsoft.com/office/drawing/2014/main" id="{08F5AC58-B1CA-3808-BA3C-B77BD0DFEF53}"/>
              </a:ext>
            </a:extLst>
          </p:cNvPr>
          <p:cNvPicPr>
            <a:picLocks noChangeAspect="1"/>
          </p:cNvPicPr>
          <p:nvPr/>
        </p:nvPicPr>
        <p:blipFill>
          <a:blip r:embed="rId3"/>
          <a:stretch>
            <a:fillRect/>
          </a:stretch>
        </p:blipFill>
        <p:spPr>
          <a:xfrm>
            <a:off x="521000" y="1078086"/>
            <a:ext cx="7128009" cy="5327729"/>
          </a:xfrm>
          <a:prstGeom prst="rect">
            <a:avLst/>
          </a:prstGeom>
        </p:spPr>
      </p:pic>
    </p:spTree>
    <p:extLst>
      <p:ext uri="{BB962C8B-B14F-4D97-AF65-F5344CB8AC3E}">
        <p14:creationId xmlns:p14="http://schemas.microsoft.com/office/powerpoint/2010/main" val="1263818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67C46-F3C5-6F3D-A7FD-42E2F3C675C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461C83-7B9A-54B4-7CB5-1854C52C4155}"/>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ED3234-DCD7-7033-5693-8A06ABBCC0BF}"/>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5</a:t>
            </a:r>
          </a:p>
        </p:txBody>
      </p:sp>
      <p:sp>
        <p:nvSpPr>
          <p:cNvPr id="9" name="Content Placeholder 2">
            <a:extLst>
              <a:ext uri="{FF2B5EF4-FFF2-40B4-BE49-F238E27FC236}">
                <a16:creationId xmlns:a16="http://schemas.microsoft.com/office/drawing/2014/main" id="{B5B2E7A8-EB53-E418-1AA3-AF7F7E5219DE}"/>
              </a:ext>
            </a:extLst>
          </p:cNvPr>
          <p:cNvSpPr>
            <a:spLocks noGrp="1"/>
          </p:cNvSpPr>
          <p:nvPr>
            <p:ph idx="1"/>
          </p:nvPr>
        </p:nvSpPr>
        <p:spPr>
          <a:xfrm>
            <a:off x="8111067" y="1530848"/>
            <a:ext cx="3987800" cy="1998325"/>
          </a:xfrm>
        </p:spPr>
        <p:txBody>
          <a:bodyPr>
            <a:normAutofit/>
          </a:bodyPr>
          <a:lstStyle/>
          <a:p>
            <a:pPr marL="0" indent="0">
              <a:buNone/>
            </a:pPr>
            <a:r>
              <a:rPr lang="en-US" sz="2400" dirty="0"/>
              <a:t>How is this slide organized?  </a:t>
            </a:r>
          </a:p>
          <a:p>
            <a:pPr marL="0" indent="0">
              <a:buNone/>
            </a:pPr>
            <a:endParaRPr lang="en-US" sz="2400" dirty="0"/>
          </a:p>
          <a:p>
            <a:pPr marL="0" indent="0">
              <a:buNone/>
            </a:pPr>
            <a:r>
              <a:rPr lang="en-US" sz="2400" dirty="0"/>
              <a:t>How is this slide grouped?</a:t>
            </a:r>
          </a:p>
        </p:txBody>
      </p:sp>
      <p:pic>
        <p:nvPicPr>
          <p:cNvPr id="11" name="Picture 10">
            <a:extLst>
              <a:ext uri="{FF2B5EF4-FFF2-40B4-BE49-F238E27FC236}">
                <a16:creationId xmlns:a16="http://schemas.microsoft.com/office/drawing/2014/main" id="{1BCCBDE5-923E-C29E-4DDD-DB931E6E7D36}"/>
              </a:ext>
            </a:extLst>
          </p:cNvPr>
          <p:cNvPicPr>
            <a:picLocks noChangeAspect="1"/>
          </p:cNvPicPr>
          <p:nvPr/>
        </p:nvPicPr>
        <p:blipFill>
          <a:blip r:embed="rId3"/>
          <a:stretch>
            <a:fillRect/>
          </a:stretch>
        </p:blipFill>
        <p:spPr>
          <a:xfrm>
            <a:off x="520999" y="1078087"/>
            <a:ext cx="7088512" cy="5327730"/>
          </a:xfrm>
          <a:prstGeom prst="rect">
            <a:avLst/>
          </a:prstGeom>
        </p:spPr>
      </p:pic>
    </p:spTree>
    <p:extLst>
      <p:ext uri="{BB962C8B-B14F-4D97-AF65-F5344CB8AC3E}">
        <p14:creationId xmlns:p14="http://schemas.microsoft.com/office/powerpoint/2010/main" val="1465567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6BBAB-5E8C-4EB4-6D66-17828D2CFAF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EEA364C-0156-6485-345E-3DBDE1B5E8F5}"/>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B0352-BA90-5E88-71EF-62B7EFA8134B}"/>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Examples</a:t>
            </a:r>
          </a:p>
        </p:txBody>
      </p:sp>
      <p:pic>
        <p:nvPicPr>
          <p:cNvPr id="20" name="Picture 19" descr="A screen shot of a computer&#10;&#10;Description automatically generated">
            <a:extLst>
              <a:ext uri="{FF2B5EF4-FFF2-40B4-BE49-F238E27FC236}">
                <a16:creationId xmlns:a16="http://schemas.microsoft.com/office/drawing/2014/main" id="{362F1739-D8BF-C98E-4A7C-305357D35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766" y="813772"/>
            <a:ext cx="4972364" cy="2807354"/>
          </a:xfrm>
          <a:prstGeom prst="rect">
            <a:avLst/>
          </a:prstGeom>
        </p:spPr>
      </p:pic>
      <p:pic>
        <p:nvPicPr>
          <p:cNvPr id="6" name="Picture 5" descr="A person wearing a stethoscope and a stethoscope&#10;&#10;Description automatically generated">
            <a:extLst>
              <a:ext uri="{FF2B5EF4-FFF2-40B4-BE49-F238E27FC236}">
                <a16:creationId xmlns:a16="http://schemas.microsoft.com/office/drawing/2014/main" id="{B247C6BF-7BEE-FA83-2A7F-D345F640B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633" y="3870124"/>
            <a:ext cx="5009239" cy="2823464"/>
          </a:xfrm>
          <a:prstGeom prst="rect">
            <a:avLst/>
          </a:prstGeom>
        </p:spPr>
      </p:pic>
      <p:pic>
        <p:nvPicPr>
          <p:cNvPr id="8" name="Picture 7">
            <a:extLst>
              <a:ext uri="{FF2B5EF4-FFF2-40B4-BE49-F238E27FC236}">
                <a16:creationId xmlns:a16="http://schemas.microsoft.com/office/drawing/2014/main" id="{56C9FB78-7D33-22F8-72E4-7F9C08C61527}"/>
              </a:ext>
            </a:extLst>
          </p:cNvPr>
          <p:cNvPicPr>
            <a:picLocks noChangeAspect="1"/>
          </p:cNvPicPr>
          <p:nvPr/>
        </p:nvPicPr>
        <p:blipFill>
          <a:blip r:embed="rId5"/>
          <a:stretch>
            <a:fillRect/>
          </a:stretch>
        </p:blipFill>
        <p:spPr>
          <a:xfrm>
            <a:off x="6168582" y="3878179"/>
            <a:ext cx="5016420" cy="2807354"/>
          </a:xfrm>
          <a:prstGeom prst="rect">
            <a:avLst/>
          </a:prstGeom>
        </p:spPr>
      </p:pic>
      <p:pic>
        <p:nvPicPr>
          <p:cNvPr id="11" name="Picture 10" descr="A white background with red circles and black text&#10;&#10;Description automatically generated">
            <a:extLst>
              <a:ext uri="{FF2B5EF4-FFF2-40B4-BE49-F238E27FC236}">
                <a16:creationId xmlns:a16="http://schemas.microsoft.com/office/drawing/2014/main" id="{0B921B2F-4F3C-03F3-AF73-E169563C8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633" y="813772"/>
            <a:ext cx="5009239" cy="2825261"/>
          </a:xfrm>
          <a:prstGeom prst="rect">
            <a:avLst/>
          </a:prstGeom>
        </p:spPr>
      </p:pic>
    </p:spTree>
    <p:extLst>
      <p:ext uri="{BB962C8B-B14F-4D97-AF65-F5344CB8AC3E}">
        <p14:creationId xmlns:p14="http://schemas.microsoft.com/office/powerpoint/2010/main" val="725041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56598E-26FA-E370-1B9A-2D2E417CE683}"/>
              </a:ext>
            </a:extLst>
          </p:cNvPr>
          <p:cNvSpPr>
            <a:spLocks noGrp="1" noRot="1" noMove="1" noResize="1" noEditPoints="1" noAdjustHandles="1" noChangeArrowheads="1" noChangeShapeType="1"/>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8D948F-8A4D-8141-72C5-F6CBD8C8B92A}"/>
              </a:ext>
            </a:extLst>
          </p:cNvPr>
          <p:cNvSpPr>
            <a:spLocks noGrp="1"/>
          </p:cNvSpPr>
          <p:nvPr>
            <p:ph type="title"/>
          </p:nvPr>
        </p:nvSpPr>
        <p:spPr>
          <a:xfrm>
            <a:off x="417781" y="117907"/>
            <a:ext cx="6563673" cy="712705"/>
          </a:xfrm>
        </p:spPr>
        <p:txBody>
          <a:bodyPr vert="horz" lIns="91440" tIns="45720" rIns="91440" bIns="45720" rtlCol="0" anchor="ctr">
            <a:normAutofit fontScale="90000"/>
          </a:bodyPr>
          <a:lstStyle/>
          <a:p>
            <a:r>
              <a:rPr lang="en-US" sz="5400" cap="small" dirty="0">
                <a:solidFill>
                  <a:srgbClr val="FFFFFF"/>
                </a:solidFill>
              </a:rPr>
              <a:t>Agenda</a:t>
            </a:r>
          </a:p>
        </p:txBody>
      </p:sp>
      <p:grpSp>
        <p:nvGrpSpPr>
          <p:cNvPr id="70" name="1">
            <a:extLst>
              <a:ext uri="{FF2B5EF4-FFF2-40B4-BE49-F238E27FC236}">
                <a16:creationId xmlns:a16="http://schemas.microsoft.com/office/drawing/2014/main" id="{1684E0E1-5E60-18D2-7082-DE9A1E899431}"/>
              </a:ext>
            </a:extLst>
          </p:cNvPr>
          <p:cNvGrpSpPr/>
          <p:nvPr/>
        </p:nvGrpSpPr>
        <p:grpSpPr>
          <a:xfrm>
            <a:off x="940746" y="1481395"/>
            <a:ext cx="1090333" cy="1085256"/>
            <a:chOff x="1024850" y="2243395"/>
            <a:chExt cx="1090333" cy="1085256"/>
          </a:xfrm>
        </p:grpSpPr>
        <p:sp>
          <p:nvSpPr>
            <p:cNvPr id="29" name="Oval 28">
              <a:extLst>
                <a:ext uri="{FF2B5EF4-FFF2-40B4-BE49-F238E27FC236}">
                  <a16:creationId xmlns:a16="http://schemas.microsoft.com/office/drawing/2014/main" id="{78836044-B67C-9D4A-3661-9C599BB15AF0}"/>
                </a:ext>
              </a:extLst>
            </p:cNvPr>
            <p:cNvSpPr/>
            <p:nvPr/>
          </p:nvSpPr>
          <p:spPr>
            <a:xfrm>
              <a:off x="1024850" y="2243395"/>
              <a:ext cx="1085255" cy="1085256"/>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aphic 18" descr="Badge 1 outline">
              <a:extLst>
                <a:ext uri="{FF2B5EF4-FFF2-40B4-BE49-F238E27FC236}">
                  <a16:creationId xmlns:a16="http://schemas.microsoft.com/office/drawing/2014/main" id="{93662991-B3AE-2301-AB97-1ADF4364D691}"/>
                </a:ext>
              </a:extLst>
            </p:cNvPr>
            <p:cNvGrpSpPr/>
            <p:nvPr/>
          </p:nvGrpSpPr>
          <p:grpSpPr>
            <a:xfrm>
              <a:off x="1029928" y="2243396"/>
              <a:ext cx="1085255" cy="1085255"/>
              <a:chOff x="969105" y="2450753"/>
              <a:chExt cx="1085255" cy="1085255"/>
            </a:xfrm>
            <a:solidFill>
              <a:srgbClr val="023047"/>
            </a:solidFill>
          </p:grpSpPr>
          <p:sp>
            <p:nvSpPr>
              <p:cNvPr id="27" name="Freeform: Shape 26">
                <a:extLst>
                  <a:ext uri="{FF2B5EF4-FFF2-40B4-BE49-F238E27FC236}">
                    <a16:creationId xmlns:a16="http://schemas.microsoft.com/office/drawing/2014/main" id="{3E456506-A557-3A98-FCF6-ADD72FE3F863}"/>
                  </a:ext>
                </a:extLst>
              </p:cNvPr>
              <p:cNvSpPr/>
              <p:nvPr/>
            </p:nvSpPr>
            <p:spPr>
              <a:xfrm>
                <a:off x="969105" y="2450753"/>
                <a:ext cx="1085255" cy="1085255"/>
              </a:xfrm>
              <a:custGeom>
                <a:avLst/>
                <a:gdLst>
                  <a:gd name="connsiteX0" fmla="*/ 542629 w 1085255"/>
                  <a:gd name="connsiteY0" fmla="*/ 28575 h 1085255"/>
                  <a:gd name="connsiteX1" fmla="*/ 1056682 w 1085255"/>
                  <a:gd name="connsiteY1" fmla="*/ 542628 h 1085255"/>
                  <a:gd name="connsiteX2" fmla="*/ 542629 w 1085255"/>
                  <a:gd name="connsiteY2" fmla="*/ 1056681 h 1085255"/>
                  <a:gd name="connsiteX3" fmla="*/ 28576 w 1085255"/>
                  <a:gd name="connsiteY3" fmla="*/ 542628 h 1085255"/>
                  <a:gd name="connsiteX4" fmla="*/ 542629 w 1085255"/>
                  <a:gd name="connsiteY4" fmla="*/ 28578 h 1085255"/>
                  <a:gd name="connsiteX5" fmla="*/ 542629 w 1085255"/>
                  <a:gd name="connsiteY5" fmla="*/ 0 h 1085255"/>
                  <a:gd name="connsiteX6" fmla="*/ 0 w 1085255"/>
                  <a:gd name="connsiteY6" fmla="*/ 542626 h 1085255"/>
                  <a:gd name="connsiteX7" fmla="*/ 542626 w 1085255"/>
                  <a:gd name="connsiteY7" fmla="*/ 1085256 h 1085255"/>
                  <a:gd name="connsiteX8" fmla="*/ 1085256 w 1085255"/>
                  <a:gd name="connsiteY8" fmla="*/ 542629 h 1085255"/>
                  <a:gd name="connsiteX9" fmla="*/ 543114 w 1085255"/>
                  <a:gd name="connsiteY9" fmla="*/ 4 h 1085255"/>
                  <a:gd name="connsiteX10" fmla="*/ 542629 w 1085255"/>
                  <a:gd name="connsiteY10" fmla="*/ 4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255" h="1085255">
                    <a:moveTo>
                      <a:pt x="542629" y="28575"/>
                    </a:moveTo>
                    <a:cubicBezTo>
                      <a:pt x="826533" y="28575"/>
                      <a:pt x="1056682" y="258724"/>
                      <a:pt x="1056682" y="542628"/>
                    </a:cubicBezTo>
                    <a:cubicBezTo>
                      <a:pt x="1056682" y="826532"/>
                      <a:pt x="826533" y="1056681"/>
                      <a:pt x="542629" y="1056681"/>
                    </a:cubicBezTo>
                    <a:cubicBezTo>
                      <a:pt x="258725" y="1056681"/>
                      <a:pt x="28576" y="826532"/>
                      <a:pt x="28576" y="542628"/>
                    </a:cubicBezTo>
                    <a:cubicBezTo>
                      <a:pt x="28899" y="258858"/>
                      <a:pt x="258860" y="28899"/>
                      <a:pt x="542629" y="28578"/>
                    </a:cubicBezTo>
                    <a:moveTo>
                      <a:pt x="542629" y="0"/>
                    </a:moveTo>
                    <a:cubicBezTo>
                      <a:pt x="242945" y="-1"/>
                      <a:pt x="1" y="242942"/>
                      <a:pt x="0" y="542626"/>
                    </a:cubicBezTo>
                    <a:cubicBezTo>
                      <a:pt x="-1" y="842311"/>
                      <a:pt x="242942" y="1085254"/>
                      <a:pt x="542626" y="1085256"/>
                    </a:cubicBezTo>
                    <a:cubicBezTo>
                      <a:pt x="842311" y="1085257"/>
                      <a:pt x="1085254" y="842314"/>
                      <a:pt x="1085256" y="542629"/>
                    </a:cubicBezTo>
                    <a:cubicBezTo>
                      <a:pt x="1085389" y="243079"/>
                      <a:pt x="842664" y="137"/>
                      <a:pt x="543114" y="4"/>
                    </a:cubicBezTo>
                    <a:cubicBezTo>
                      <a:pt x="542952" y="4"/>
                      <a:pt x="542791" y="4"/>
                      <a:pt x="542629" y="4"/>
                    </a:cubicBezTo>
                    <a:close/>
                  </a:path>
                </a:pathLst>
              </a:custGeom>
              <a:grpFill/>
              <a:ln w="14288" cap="flat">
                <a:noFill/>
                <a:prstDash val="solid"/>
                <a:miter/>
              </a:ln>
            </p:spPr>
            <p:txBody>
              <a:bodyPr rtlCol="0" anchor="ctr"/>
              <a:lstStyle/>
              <a:p>
                <a:endParaRPr lang="en-US" dirty="0">
                  <a:solidFill>
                    <a:srgbClr val="FB8500"/>
                  </a:solidFill>
                </a:endParaRPr>
              </a:p>
            </p:txBody>
          </p:sp>
          <p:sp>
            <p:nvSpPr>
              <p:cNvPr id="28" name="Freeform: Shape 27">
                <a:extLst>
                  <a:ext uri="{FF2B5EF4-FFF2-40B4-BE49-F238E27FC236}">
                    <a16:creationId xmlns:a16="http://schemas.microsoft.com/office/drawing/2014/main" id="{C76DAF77-6D70-CF96-C23A-F8BD96E96A80}"/>
                  </a:ext>
                </a:extLst>
              </p:cNvPr>
              <p:cNvSpPr/>
              <p:nvPr/>
            </p:nvSpPr>
            <p:spPr>
              <a:xfrm>
                <a:off x="1401956" y="2736029"/>
                <a:ext cx="147711" cy="481248"/>
              </a:xfrm>
              <a:custGeom>
                <a:avLst/>
                <a:gdLst>
                  <a:gd name="connsiteX0" fmla="*/ 114859 w 147711"/>
                  <a:gd name="connsiteY0" fmla="*/ 481249 h 481248"/>
                  <a:gd name="connsiteX1" fmla="*/ 114859 w 147711"/>
                  <a:gd name="connsiteY1" fmla="*/ 46379 h 481248"/>
                  <a:gd name="connsiteX2" fmla="*/ 114623 w 147711"/>
                  <a:gd name="connsiteY2" fmla="*/ 46269 h 481248"/>
                  <a:gd name="connsiteX3" fmla="*/ 106608 w 147711"/>
                  <a:gd name="connsiteY3" fmla="*/ 53210 h 481248"/>
                  <a:gd name="connsiteX4" fmla="*/ 80863 w 147711"/>
                  <a:gd name="connsiteY4" fmla="*/ 72178 h 481248"/>
                  <a:gd name="connsiteX5" fmla="*/ 51395 w 147711"/>
                  <a:gd name="connsiteY5" fmla="*/ 89563 h 481248"/>
                  <a:gd name="connsiteX6" fmla="*/ 21320 w 147711"/>
                  <a:gd name="connsiteY6" fmla="*/ 104100 h 481248"/>
                  <a:gd name="connsiteX7" fmla="*/ 0 w 147711"/>
                  <a:gd name="connsiteY7" fmla="*/ 112543 h 481248"/>
                  <a:gd name="connsiteX8" fmla="*/ 0 w 147711"/>
                  <a:gd name="connsiteY8" fmla="*/ 85362 h 481248"/>
                  <a:gd name="connsiteX9" fmla="*/ 73139 w 147711"/>
                  <a:gd name="connsiteY9" fmla="*/ 50996 h 481248"/>
                  <a:gd name="connsiteX10" fmla="*/ 142576 w 147711"/>
                  <a:gd name="connsiteY10" fmla="*/ 0 h 481248"/>
                  <a:gd name="connsiteX11" fmla="*/ 147711 w 147711"/>
                  <a:gd name="connsiteY11" fmla="*/ 266 h 481248"/>
                  <a:gd name="connsiteX12" fmla="*/ 147711 w 147711"/>
                  <a:gd name="connsiteY12" fmla="*/ 481249 h 4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711" h="481248">
                    <a:moveTo>
                      <a:pt x="114859" y="481249"/>
                    </a:moveTo>
                    <a:lnTo>
                      <a:pt x="114859" y="46379"/>
                    </a:lnTo>
                    <a:cubicBezTo>
                      <a:pt x="114859" y="46210"/>
                      <a:pt x="114753" y="46160"/>
                      <a:pt x="114623" y="46269"/>
                    </a:cubicBezTo>
                    <a:lnTo>
                      <a:pt x="106608" y="53210"/>
                    </a:lnTo>
                    <a:cubicBezTo>
                      <a:pt x="98462" y="60103"/>
                      <a:pt x="89861" y="66441"/>
                      <a:pt x="80863" y="72178"/>
                    </a:cubicBezTo>
                    <a:cubicBezTo>
                      <a:pt x="71256" y="78358"/>
                      <a:pt x="61343" y="84205"/>
                      <a:pt x="51395" y="89563"/>
                    </a:cubicBezTo>
                    <a:cubicBezTo>
                      <a:pt x="41384" y="94948"/>
                      <a:pt x="31261" y="99831"/>
                      <a:pt x="21320" y="104100"/>
                    </a:cubicBezTo>
                    <a:cubicBezTo>
                      <a:pt x="13847" y="107296"/>
                      <a:pt x="6704" y="110128"/>
                      <a:pt x="0" y="112543"/>
                    </a:cubicBezTo>
                    <a:lnTo>
                      <a:pt x="0" y="85362"/>
                    </a:lnTo>
                    <a:cubicBezTo>
                      <a:pt x="25625" y="76767"/>
                      <a:pt x="50168" y="65235"/>
                      <a:pt x="73139" y="50996"/>
                    </a:cubicBezTo>
                    <a:cubicBezTo>
                      <a:pt x="97557" y="35800"/>
                      <a:pt x="120771" y="18752"/>
                      <a:pt x="142576" y="0"/>
                    </a:cubicBezTo>
                    <a:lnTo>
                      <a:pt x="147711" y="266"/>
                    </a:lnTo>
                    <a:lnTo>
                      <a:pt x="147711" y="481249"/>
                    </a:lnTo>
                    <a:close/>
                  </a:path>
                </a:pathLst>
              </a:custGeom>
              <a:grpFill/>
              <a:ln w="14288" cap="flat">
                <a:noFill/>
                <a:prstDash val="solid"/>
                <a:miter/>
              </a:ln>
            </p:spPr>
            <p:txBody>
              <a:bodyPr rtlCol="0" anchor="ctr"/>
              <a:lstStyle/>
              <a:p>
                <a:endParaRPr lang="en-US">
                  <a:solidFill>
                    <a:srgbClr val="FB8500"/>
                  </a:solidFill>
                </a:endParaRPr>
              </a:p>
            </p:txBody>
          </p:sp>
        </p:grpSp>
      </p:grpSp>
      <p:grpSp>
        <p:nvGrpSpPr>
          <p:cNvPr id="66" name="2">
            <a:extLst>
              <a:ext uri="{FF2B5EF4-FFF2-40B4-BE49-F238E27FC236}">
                <a16:creationId xmlns:a16="http://schemas.microsoft.com/office/drawing/2014/main" id="{74E8954B-DB43-F7D8-A8B7-2D6C16A8ECAD}"/>
              </a:ext>
            </a:extLst>
          </p:cNvPr>
          <p:cNvGrpSpPr/>
          <p:nvPr/>
        </p:nvGrpSpPr>
        <p:grpSpPr>
          <a:xfrm>
            <a:off x="3081237" y="1338223"/>
            <a:ext cx="1371600" cy="1371600"/>
            <a:chOff x="3165341" y="2100223"/>
            <a:chExt cx="1371600" cy="1371600"/>
          </a:xfrm>
        </p:grpSpPr>
        <p:sp>
          <p:nvSpPr>
            <p:cNvPr id="32" name="Oval 31">
              <a:extLst>
                <a:ext uri="{FF2B5EF4-FFF2-40B4-BE49-F238E27FC236}">
                  <a16:creationId xmlns:a16="http://schemas.microsoft.com/office/drawing/2014/main" id="{5929E5AD-C375-A4CC-B756-18031341C405}"/>
                </a:ext>
              </a:extLst>
            </p:cNvPr>
            <p:cNvSpPr/>
            <p:nvPr/>
          </p:nvSpPr>
          <p:spPr>
            <a:xfrm>
              <a:off x="3312837" y="2243395"/>
              <a:ext cx="1085255" cy="1085256"/>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Graphic 62" descr="Badge outline">
              <a:extLst>
                <a:ext uri="{FF2B5EF4-FFF2-40B4-BE49-F238E27FC236}">
                  <a16:creationId xmlns:a16="http://schemas.microsoft.com/office/drawing/2014/main" id="{9141B0CB-2728-4372-B6C9-86A249788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5341" y="2100223"/>
              <a:ext cx="1371600" cy="1371600"/>
            </a:xfrm>
            <a:prstGeom prst="rect">
              <a:avLst/>
            </a:prstGeom>
          </p:spPr>
        </p:pic>
      </p:grpSp>
      <p:grpSp>
        <p:nvGrpSpPr>
          <p:cNvPr id="67" name="3">
            <a:extLst>
              <a:ext uri="{FF2B5EF4-FFF2-40B4-BE49-F238E27FC236}">
                <a16:creationId xmlns:a16="http://schemas.microsoft.com/office/drawing/2014/main" id="{D37A761E-2737-8356-D52E-E2B3D6B49F14}"/>
              </a:ext>
            </a:extLst>
          </p:cNvPr>
          <p:cNvGrpSpPr/>
          <p:nvPr/>
        </p:nvGrpSpPr>
        <p:grpSpPr>
          <a:xfrm>
            <a:off x="5374814" y="1338223"/>
            <a:ext cx="1371600" cy="1371600"/>
            <a:chOff x="5458918" y="2100223"/>
            <a:chExt cx="1371600" cy="1371600"/>
          </a:xfrm>
        </p:grpSpPr>
        <p:sp>
          <p:nvSpPr>
            <p:cNvPr id="38" name="Oval 37">
              <a:extLst>
                <a:ext uri="{FF2B5EF4-FFF2-40B4-BE49-F238E27FC236}">
                  <a16:creationId xmlns:a16="http://schemas.microsoft.com/office/drawing/2014/main" id="{758E03A4-41E7-D2D7-178E-48885258A78C}"/>
                </a:ext>
              </a:extLst>
            </p:cNvPr>
            <p:cNvSpPr/>
            <p:nvPr/>
          </p:nvSpPr>
          <p:spPr>
            <a:xfrm>
              <a:off x="5602091" y="2243395"/>
              <a:ext cx="1085255" cy="1085256"/>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Badge 3 outline">
              <a:extLst>
                <a:ext uri="{FF2B5EF4-FFF2-40B4-BE49-F238E27FC236}">
                  <a16:creationId xmlns:a16="http://schemas.microsoft.com/office/drawing/2014/main" id="{E954DD7B-0EFB-7A6B-CA00-586AC66399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8918" y="2100223"/>
              <a:ext cx="1371600" cy="1371600"/>
            </a:xfrm>
            <a:prstGeom prst="rect">
              <a:avLst/>
            </a:prstGeom>
          </p:spPr>
        </p:pic>
      </p:grpSp>
      <p:grpSp>
        <p:nvGrpSpPr>
          <p:cNvPr id="68" name="4">
            <a:extLst>
              <a:ext uri="{FF2B5EF4-FFF2-40B4-BE49-F238E27FC236}">
                <a16:creationId xmlns:a16="http://schemas.microsoft.com/office/drawing/2014/main" id="{DE2FF4F2-18C8-345B-5E78-6B7395E3567B}"/>
              </a:ext>
            </a:extLst>
          </p:cNvPr>
          <p:cNvGrpSpPr/>
          <p:nvPr/>
        </p:nvGrpSpPr>
        <p:grpSpPr>
          <a:xfrm>
            <a:off x="7616058" y="1338223"/>
            <a:ext cx="1371600" cy="1371600"/>
            <a:chOff x="7647612" y="2100223"/>
            <a:chExt cx="1371600" cy="1371600"/>
          </a:xfrm>
        </p:grpSpPr>
        <p:sp>
          <p:nvSpPr>
            <p:cNvPr id="44" name="Oval 43">
              <a:extLst>
                <a:ext uri="{FF2B5EF4-FFF2-40B4-BE49-F238E27FC236}">
                  <a16:creationId xmlns:a16="http://schemas.microsoft.com/office/drawing/2014/main" id="{4D4E85B7-EFCC-A7CE-E086-841383F79A53}"/>
                </a:ext>
              </a:extLst>
            </p:cNvPr>
            <p:cNvSpPr/>
            <p:nvPr/>
          </p:nvSpPr>
          <p:spPr>
            <a:xfrm>
              <a:off x="7785707" y="2243395"/>
              <a:ext cx="1085255" cy="1085256"/>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Badge 4 outline">
              <a:extLst>
                <a:ext uri="{FF2B5EF4-FFF2-40B4-BE49-F238E27FC236}">
                  <a16:creationId xmlns:a16="http://schemas.microsoft.com/office/drawing/2014/main" id="{C445DA27-81C2-53CB-1954-42264EFBBF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7612" y="2100223"/>
              <a:ext cx="1371600" cy="1371600"/>
            </a:xfrm>
            <a:prstGeom prst="rect">
              <a:avLst/>
            </a:prstGeom>
          </p:spPr>
        </p:pic>
      </p:grpSp>
      <p:grpSp>
        <p:nvGrpSpPr>
          <p:cNvPr id="69" name="5">
            <a:extLst>
              <a:ext uri="{FF2B5EF4-FFF2-40B4-BE49-F238E27FC236}">
                <a16:creationId xmlns:a16="http://schemas.microsoft.com/office/drawing/2014/main" id="{20B94CD4-D216-D437-3C58-808A9A3E2BAA}"/>
              </a:ext>
            </a:extLst>
          </p:cNvPr>
          <p:cNvGrpSpPr/>
          <p:nvPr/>
        </p:nvGrpSpPr>
        <p:grpSpPr>
          <a:xfrm>
            <a:off x="9971719" y="1344283"/>
            <a:ext cx="1371600" cy="1371600"/>
            <a:chOff x="10055823" y="2106283"/>
            <a:chExt cx="1371600" cy="1371600"/>
          </a:xfrm>
        </p:grpSpPr>
        <p:sp>
          <p:nvSpPr>
            <p:cNvPr id="50" name="Oval 49">
              <a:extLst>
                <a:ext uri="{FF2B5EF4-FFF2-40B4-BE49-F238E27FC236}">
                  <a16:creationId xmlns:a16="http://schemas.microsoft.com/office/drawing/2014/main" id="{80EA5407-371A-C7AC-916F-B54AC5DDE30A}"/>
                </a:ext>
              </a:extLst>
            </p:cNvPr>
            <p:cNvSpPr/>
            <p:nvPr/>
          </p:nvSpPr>
          <p:spPr>
            <a:xfrm>
              <a:off x="10198996" y="2243395"/>
              <a:ext cx="1085255" cy="1085256"/>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Badge 5 outline">
              <a:extLst>
                <a:ext uri="{FF2B5EF4-FFF2-40B4-BE49-F238E27FC236}">
                  <a16:creationId xmlns:a16="http://schemas.microsoft.com/office/drawing/2014/main" id="{8E0D11A9-3964-AEEA-AFD6-6BB5A38A4C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55823" y="2106283"/>
              <a:ext cx="1371600" cy="1371600"/>
            </a:xfrm>
            <a:prstGeom prst="rect">
              <a:avLst/>
            </a:prstGeom>
          </p:spPr>
        </p:pic>
      </p:grpSp>
      <p:sp>
        <p:nvSpPr>
          <p:cNvPr id="31" name="Oval 30">
            <a:extLst>
              <a:ext uri="{FF2B5EF4-FFF2-40B4-BE49-F238E27FC236}">
                <a16:creationId xmlns:a16="http://schemas.microsoft.com/office/drawing/2014/main" id="{3D72E90E-3CEC-49E5-F3EC-0E9EB8066A7C}"/>
              </a:ext>
            </a:extLst>
          </p:cNvPr>
          <p:cNvSpPr/>
          <p:nvPr/>
        </p:nvSpPr>
        <p:spPr>
          <a:xfrm>
            <a:off x="417781" y="2519437"/>
            <a:ext cx="2057400" cy="1167561"/>
          </a:xfrm>
          <a:prstGeom prst="ellipse">
            <a:avLst/>
          </a:prstGeom>
          <a:solidFill>
            <a:srgbClr val="F7F7F7"/>
          </a:solidFill>
          <a:ln>
            <a:noFill/>
          </a:ln>
          <a:effectLst>
            <a:outerShdw blurRad="254000" dist="647700" dir="16440000" sx="77000" sy="77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0B367FE-4E96-86BB-57B5-30C6E0D5BCF5}"/>
              </a:ext>
            </a:extLst>
          </p:cNvPr>
          <p:cNvSpPr/>
          <p:nvPr/>
        </p:nvSpPr>
        <p:spPr>
          <a:xfrm>
            <a:off x="441266" y="2377440"/>
            <a:ext cx="2057400" cy="3672840"/>
          </a:xfrm>
          <a:prstGeom prst="rect">
            <a:avLst/>
          </a:prstGeom>
          <a:solidFill>
            <a:srgbClr val="F7F7F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B34BC2E-09A6-36A5-9375-B7F9932D6EA0}"/>
              </a:ext>
            </a:extLst>
          </p:cNvPr>
          <p:cNvSpPr/>
          <p:nvPr/>
        </p:nvSpPr>
        <p:spPr>
          <a:xfrm>
            <a:off x="2705768" y="2519437"/>
            <a:ext cx="2057400" cy="1167561"/>
          </a:xfrm>
          <a:prstGeom prst="ellipse">
            <a:avLst/>
          </a:prstGeom>
          <a:solidFill>
            <a:srgbClr val="F7F7F7"/>
          </a:solidFill>
          <a:ln>
            <a:noFill/>
          </a:ln>
          <a:effectLst>
            <a:outerShdw blurRad="254000" dist="647700" dir="16440000" sx="77000" sy="77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52CC5C-2844-B6A7-C1E2-8D8B2E88A256}"/>
              </a:ext>
            </a:extLst>
          </p:cNvPr>
          <p:cNvSpPr/>
          <p:nvPr/>
        </p:nvSpPr>
        <p:spPr>
          <a:xfrm>
            <a:off x="2729253" y="2377440"/>
            <a:ext cx="2057400" cy="3672840"/>
          </a:xfrm>
          <a:prstGeom prst="rect">
            <a:avLst/>
          </a:prstGeom>
          <a:solidFill>
            <a:srgbClr val="F7F7F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EBA9A8C-57D4-D6ED-8BBD-3CF9A303A910}"/>
              </a:ext>
            </a:extLst>
          </p:cNvPr>
          <p:cNvSpPr/>
          <p:nvPr/>
        </p:nvSpPr>
        <p:spPr>
          <a:xfrm>
            <a:off x="4995022" y="2519437"/>
            <a:ext cx="2057400" cy="1167561"/>
          </a:xfrm>
          <a:prstGeom prst="ellipse">
            <a:avLst/>
          </a:prstGeom>
          <a:solidFill>
            <a:srgbClr val="F7F7F7"/>
          </a:solidFill>
          <a:ln>
            <a:noFill/>
          </a:ln>
          <a:effectLst>
            <a:outerShdw blurRad="254000" dist="647700" dir="16440000" sx="77000" sy="77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B9D7990-8641-79C6-8D50-3FC7D3510906}"/>
              </a:ext>
            </a:extLst>
          </p:cNvPr>
          <p:cNvSpPr/>
          <p:nvPr/>
        </p:nvSpPr>
        <p:spPr>
          <a:xfrm>
            <a:off x="5018507" y="2377440"/>
            <a:ext cx="2057400" cy="3672840"/>
          </a:xfrm>
          <a:prstGeom prst="rect">
            <a:avLst/>
          </a:prstGeom>
          <a:solidFill>
            <a:srgbClr val="F7F7F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FE0D300-B8F6-B2BB-0A3C-0DBCF2F4AC27}"/>
              </a:ext>
            </a:extLst>
          </p:cNvPr>
          <p:cNvSpPr/>
          <p:nvPr/>
        </p:nvSpPr>
        <p:spPr>
          <a:xfrm>
            <a:off x="7231188" y="2519437"/>
            <a:ext cx="2057400" cy="1167561"/>
          </a:xfrm>
          <a:prstGeom prst="ellipse">
            <a:avLst/>
          </a:prstGeom>
          <a:solidFill>
            <a:srgbClr val="F7F7F7"/>
          </a:solidFill>
          <a:ln>
            <a:noFill/>
          </a:ln>
          <a:effectLst>
            <a:outerShdw blurRad="254000" dist="647700" dir="16440000" sx="77000" sy="77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E670D48-7C02-ED77-D13A-86AAF4809EB5}"/>
              </a:ext>
            </a:extLst>
          </p:cNvPr>
          <p:cNvSpPr/>
          <p:nvPr/>
        </p:nvSpPr>
        <p:spPr>
          <a:xfrm>
            <a:off x="7268177" y="2377440"/>
            <a:ext cx="2057400" cy="3672840"/>
          </a:xfrm>
          <a:prstGeom prst="rect">
            <a:avLst/>
          </a:prstGeom>
          <a:solidFill>
            <a:srgbClr val="F7F7F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B46F89B-C307-E25B-2A1B-2D0B411594A5}"/>
              </a:ext>
            </a:extLst>
          </p:cNvPr>
          <p:cNvSpPr/>
          <p:nvPr/>
        </p:nvSpPr>
        <p:spPr>
          <a:xfrm>
            <a:off x="9591927" y="2519437"/>
            <a:ext cx="2057400" cy="1167561"/>
          </a:xfrm>
          <a:prstGeom prst="ellipse">
            <a:avLst/>
          </a:prstGeom>
          <a:solidFill>
            <a:srgbClr val="F7F7F7"/>
          </a:solidFill>
          <a:ln>
            <a:noFill/>
          </a:ln>
          <a:effectLst>
            <a:outerShdw blurRad="254000" dist="647700" dir="16440000" sx="77000" sy="77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929B5F2-9640-8D4F-99BF-2FC065321DED}"/>
              </a:ext>
            </a:extLst>
          </p:cNvPr>
          <p:cNvSpPr/>
          <p:nvPr/>
        </p:nvSpPr>
        <p:spPr>
          <a:xfrm>
            <a:off x="9615412" y="2377440"/>
            <a:ext cx="2057400" cy="3672840"/>
          </a:xfrm>
          <a:prstGeom prst="rect">
            <a:avLst/>
          </a:prstGeom>
          <a:solidFill>
            <a:srgbClr val="F7F7F7"/>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62491C-E7DA-C36B-4959-C5E9C7C62662}"/>
              </a:ext>
            </a:extLst>
          </p:cNvPr>
          <p:cNvSpPr txBox="1"/>
          <p:nvPr/>
        </p:nvSpPr>
        <p:spPr>
          <a:xfrm>
            <a:off x="2723666" y="2550297"/>
            <a:ext cx="2057400" cy="1828800"/>
          </a:xfrm>
          <a:prstGeom prst="rect">
            <a:avLst/>
          </a:prstGeom>
          <a:noFill/>
        </p:spPr>
        <p:txBody>
          <a:bodyPr wrap="square" anchor="t">
            <a:noAutofit/>
          </a:bodyPr>
          <a:lstStyle>
            <a:defPPr>
              <a:defRPr lang="en-US"/>
            </a:defPPr>
            <a:lvl1pPr algn="ctr">
              <a:defRPr sz="3200">
                <a:latin typeface="Open Sans" pitchFamily="2" charset="0"/>
                <a:ea typeface="Open Sans" pitchFamily="2" charset="0"/>
                <a:cs typeface="Open Sans" pitchFamily="2" charset="0"/>
              </a:defRPr>
            </a:lvl1pPr>
          </a:lstStyle>
          <a:p>
            <a:r>
              <a:rPr lang="en-US" dirty="0">
                <a:solidFill>
                  <a:srgbClr val="023047"/>
                </a:solidFill>
              </a:rPr>
              <a:t>Basic Design Principles</a:t>
            </a:r>
          </a:p>
        </p:txBody>
      </p:sp>
      <p:sp>
        <p:nvSpPr>
          <p:cNvPr id="10" name="TextBox 9">
            <a:extLst>
              <a:ext uri="{FF2B5EF4-FFF2-40B4-BE49-F238E27FC236}">
                <a16:creationId xmlns:a16="http://schemas.microsoft.com/office/drawing/2014/main" id="{9EA261B1-FAE3-2014-C9BF-6A957E7F45EE}"/>
              </a:ext>
            </a:extLst>
          </p:cNvPr>
          <p:cNvSpPr txBox="1">
            <a:spLocks noChangeAspect="1"/>
          </p:cNvSpPr>
          <p:nvPr/>
        </p:nvSpPr>
        <p:spPr>
          <a:xfrm>
            <a:off x="5045604" y="2548295"/>
            <a:ext cx="2057400" cy="1828800"/>
          </a:xfrm>
          <a:prstGeom prst="rect">
            <a:avLst/>
          </a:prstGeom>
          <a:noFill/>
        </p:spPr>
        <p:txBody>
          <a:bodyPr wrap="square" anchor="t">
            <a:noAutofit/>
          </a:bodyPr>
          <a:lstStyle>
            <a:defPPr>
              <a:defRPr lang="en-US"/>
            </a:defPPr>
            <a:lvl1pPr algn="ctr">
              <a:defRPr sz="3200">
                <a:latin typeface="Open Sans" pitchFamily="2" charset="0"/>
                <a:ea typeface="Open Sans" pitchFamily="2" charset="0"/>
                <a:cs typeface="Open Sans" pitchFamily="2" charset="0"/>
              </a:defRPr>
            </a:lvl1pPr>
          </a:lstStyle>
          <a:p>
            <a:r>
              <a:rPr lang="en-US" dirty="0">
                <a:solidFill>
                  <a:srgbClr val="023047"/>
                </a:solidFill>
              </a:rPr>
              <a:t>Design Elements</a:t>
            </a:r>
          </a:p>
        </p:txBody>
      </p:sp>
      <p:sp>
        <p:nvSpPr>
          <p:cNvPr id="12" name="TextBox 11">
            <a:extLst>
              <a:ext uri="{FF2B5EF4-FFF2-40B4-BE49-F238E27FC236}">
                <a16:creationId xmlns:a16="http://schemas.microsoft.com/office/drawing/2014/main" id="{9E8077D3-44EC-6356-68D9-F049DBBFC10D}"/>
              </a:ext>
            </a:extLst>
          </p:cNvPr>
          <p:cNvSpPr txBox="1"/>
          <p:nvPr/>
        </p:nvSpPr>
        <p:spPr>
          <a:xfrm>
            <a:off x="7295274" y="2550297"/>
            <a:ext cx="2057400" cy="1828800"/>
          </a:xfrm>
          <a:prstGeom prst="rect">
            <a:avLst/>
          </a:prstGeom>
          <a:noFill/>
        </p:spPr>
        <p:txBody>
          <a:bodyPr wrap="square" anchor="t">
            <a:noAutofit/>
          </a:bodyPr>
          <a:lstStyle>
            <a:defPPr>
              <a:defRPr lang="en-US"/>
            </a:defPPr>
            <a:lvl1pPr algn="ctr">
              <a:defRPr sz="3200">
                <a:latin typeface="Open Sans" pitchFamily="2" charset="0"/>
                <a:ea typeface="Open Sans" pitchFamily="2" charset="0"/>
                <a:cs typeface="Open Sans" pitchFamily="2" charset="0"/>
              </a:defRPr>
            </a:lvl1pPr>
          </a:lstStyle>
          <a:p>
            <a:r>
              <a:rPr lang="en-US" dirty="0">
                <a:solidFill>
                  <a:srgbClr val="023047"/>
                </a:solidFill>
              </a:rPr>
              <a:t>C.R.A.P. (PM) </a:t>
            </a:r>
          </a:p>
        </p:txBody>
      </p:sp>
      <p:sp>
        <p:nvSpPr>
          <p:cNvPr id="14" name="TextBox 13">
            <a:extLst>
              <a:ext uri="{FF2B5EF4-FFF2-40B4-BE49-F238E27FC236}">
                <a16:creationId xmlns:a16="http://schemas.microsoft.com/office/drawing/2014/main" id="{68AAE732-C60A-9292-0991-EBEAEF77EE02}"/>
              </a:ext>
            </a:extLst>
          </p:cNvPr>
          <p:cNvSpPr txBox="1"/>
          <p:nvPr/>
        </p:nvSpPr>
        <p:spPr>
          <a:xfrm>
            <a:off x="9615412" y="2548295"/>
            <a:ext cx="2057400" cy="1828800"/>
          </a:xfrm>
          <a:prstGeom prst="rect">
            <a:avLst/>
          </a:prstGeom>
          <a:noFill/>
        </p:spPr>
        <p:txBody>
          <a:bodyPr wrap="square" anchor="t">
            <a:noAutofit/>
          </a:bodyPr>
          <a:lstStyle>
            <a:defPPr>
              <a:defRPr lang="en-US"/>
            </a:defPPr>
            <a:lvl1pPr algn="ctr">
              <a:defRPr sz="3200">
                <a:latin typeface="Open Sans" pitchFamily="2" charset="0"/>
                <a:ea typeface="Open Sans" pitchFamily="2" charset="0"/>
                <a:cs typeface="Open Sans" pitchFamily="2" charset="0"/>
              </a:defRPr>
            </a:lvl1pPr>
          </a:lstStyle>
          <a:p>
            <a:r>
              <a:rPr lang="en-US" dirty="0">
                <a:solidFill>
                  <a:srgbClr val="023047"/>
                </a:solidFill>
              </a:rPr>
              <a:t>Tips and Tricks </a:t>
            </a:r>
            <a:br>
              <a:rPr lang="en-US" dirty="0">
                <a:solidFill>
                  <a:srgbClr val="023047"/>
                </a:solidFill>
              </a:rPr>
            </a:br>
            <a:r>
              <a:rPr lang="en-US" sz="2000" i="1" dirty="0">
                <a:solidFill>
                  <a:srgbClr val="023047"/>
                </a:solidFill>
              </a:rPr>
              <a:t>(If we have time.)</a:t>
            </a:r>
            <a:endParaRPr lang="en-US" i="1" dirty="0">
              <a:solidFill>
                <a:srgbClr val="023047"/>
              </a:solidFill>
            </a:endParaRPr>
          </a:p>
        </p:txBody>
      </p:sp>
      <p:sp>
        <p:nvSpPr>
          <p:cNvPr id="5" name="TextBox 4">
            <a:extLst>
              <a:ext uri="{FF2B5EF4-FFF2-40B4-BE49-F238E27FC236}">
                <a16:creationId xmlns:a16="http://schemas.microsoft.com/office/drawing/2014/main" id="{E8916995-A1D7-0F97-B0BD-240E10124FDC}"/>
              </a:ext>
            </a:extLst>
          </p:cNvPr>
          <p:cNvSpPr txBox="1"/>
          <p:nvPr/>
        </p:nvSpPr>
        <p:spPr>
          <a:xfrm>
            <a:off x="441266" y="2550297"/>
            <a:ext cx="2057400" cy="1828800"/>
          </a:xfrm>
          <a:prstGeom prst="rect">
            <a:avLst/>
          </a:prstGeom>
          <a:noFill/>
        </p:spPr>
        <p:txBody>
          <a:bodyPr wrap="square" anchor="t">
            <a:noAutofit/>
          </a:bodyPr>
          <a:lstStyle/>
          <a:p>
            <a:pPr algn="ctr"/>
            <a:r>
              <a:rPr lang="en-US" sz="3200" dirty="0">
                <a:solidFill>
                  <a:srgbClr val="023047"/>
                </a:solidFill>
                <a:latin typeface="Open Sans" pitchFamily="2" charset="0"/>
                <a:ea typeface="Open Sans" pitchFamily="2" charset="0"/>
                <a:cs typeface="Open Sans" pitchFamily="2" charset="0"/>
              </a:rPr>
              <a:t>Form Follows Function</a:t>
            </a:r>
            <a:endParaRPr lang="en-US" sz="3200" dirty="0">
              <a:solidFill>
                <a:srgbClr val="023047"/>
              </a:solidFill>
            </a:endParaRPr>
          </a:p>
        </p:txBody>
      </p:sp>
      <p:sp>
        <p:nvSpPr>
          <p:cNvPr id="74" name="Rectangle 70">
            <a:extLst>
              <a:ext uri="{FF2B5EF4-FFF2-40B4-BE49-F238E27FC236}">
                <a16:creationId xmlns:a16="http://schemas.microsoft.com/office/drawing/2014/main" id="{E6D0AAD8-435B-DB6B-99B3-06E0A174A2E1}"/>
              </a:ext>
            </a:extLst>
          </p:cNvPr>
          <p:cNvSpPr/>
          <p:nvPr/>
        </p:nvSpPr>
        <p:spPr>
          <a:xfrm>
            <a:off x="-1" y="4769404"/>
            <a:ext cx="12192000" cy="1970689"/>
          </a:xfrm>
          <a:custGeom>
            <a:avLst/>
            <a:gdLst>
              <a:gd name="connsiteX0" fmla="*/ 0 w 12192000"/>
              <a:gd name="connsiteY0" fmla="*/ 0 h 1765738"/>
              <a:gd name="connsiteX1" fmla="*/ 12192000 w 12192000"/>
              <a:gd name="connsiteY1" fmla="*/ 0 h 1765738"/>
              <a:gd name="connsiteX2" fmla="*/ 12192000 w 12192000"/>
              <a:gd name="connsiteY2" fmla="*/ 1765738 h 1765738"/>
              <a:gd name="connsiteX3" fmla="*/ 0 w 12192000"/>
              <a:gd name="connsiteY3" fmla="*/ 1765738 h 1765738"/>
              <a:gd name="connsiteX4" fmla="*/ 0 w 12192000"/>
              <a:gd name="connsiteY4" fmla="*/ 0 h 1765738"/>
              <a:gd name="connsiteX0" fmla="*/ 0 w 12192000"/>
              <a:gd name="connsiteY0" fmla="*/ 5255 h 1770993"/>
              <a:gd name="connsiteX1" fmla="*/ 7630510 w 12192000"/>
              <a:gd name="connsiteY1" fmla="*/ 0 h 1770993"/>
              <a:gd name="connsiteX2" fmla="*/ 12192000 w 12192000"/>
              <a:gd name="connsiteY2" fmla="*/ 5255 h 1770993"/>
              <a:gd name="connsiteX3" fmla="*/ 12192000 w 12192000"/>
              <a:gd name="connsiteY3" fmla="*/ 1770993 h 1770993"/>
              <a:gd name="connsiteX4" fmla="*/ 0 w 12192000"/>
              <a:gd name="connsiteY4" fmla="*/ 1770993 h 1770993"/>
              <a:gd name="connsiteX5" fmla="*/ 0 w 12192000"/>
              <a:gd name="connsiteY5" fmla="*/ 5255 h 1770993"/>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970689"/>
              <a:gd name="connsiteX1" fmla="*/ 7609489 w 12192000"/>
              <a:gd name="connsiteY1" fmla="*/ 520262 h 1970689"/>
              <a:gd name="connsiteX2" fmla="*/ 12192000 w 12192000"/>
              <a:gd name="connsiteY2" fmla="*/ 204951 h 1970689"/>
              <a:gd name="connsiteX3" fmla="*/ 12192000 w 12192000"/>
              <a:gd name="connsiteY3" fmla="*/ 1970689 h 1970689"/>
              <a:gd name="connsiteX4" fmla="*/ 0 w 12192000"/>
              <a:gd name="connsiteY4" fmla="*/ 1970689 h 1970689"/>
              <a:gd name="connsiteX5" fmla="*/ 0 w 12192000"/>
              <a:gd name="connsiteY5" fmla="*/ 0 h 1970689"/>
              <a:gd name="connsiteX0" fmla="*/ 0 w 12192000"/>
              <a:gd name="connsiteY0" fmla="*/ 0 h 1970689"/>
              <a:gd name="connsiteX1" fmla="*/ 7609489 w 12192000"/>
              <a:gd name="connsiteY1" fmla="*/ 520262 h 1970689"/>
              <a:gd name="connsiteX2" fmla="*/ 12192000 w 12192000"/>
              <a:gd name="connsiteY2" fmla="*/ 204951 h 1970689"/>
              <a:gd name="connsiteX3" fmla="*/ 12192000 w 12192000"/>
              <a:gd name="connsiteY3" fmla="*/ 1970689 h 1970689"/>
              <a:gd name="connsiteX4" fmla="*/ 0 w 12192000"/>
              <a:gd name="connsiteY4" fmla="*/ 1970689 h 1970689"/>
              <a:gd name="connsiteX5" fmla="*/ 0 w 12192000"/>
              <a:gd name="connsiteY5" fmla="*/ 0 h 197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970689">
                <a:moveTo>
                  <a:pt x="0" y="0"/>
                </a:moveTo>
                <a:cubicBezTo>
                  <a:pt x="4323254" y="47297"/>
                  <a:pt x="4847020" y="504496"/>
                  <a:pt x="7609489" y="520262"/>
                </a:cubicBezTo>
                <a:cubicBezTo>
                  <a:pt x="9299904" y="509751"/>
                  <a:pt x="9156262" y="320565"/>
                  <a:pt x="12192000" y="204951"/>
                </a:cubicBezTo>
                <a:lnTo>
                  <a:pt x="12192000" y="1970689"/>
                </a:lnTo>
                <a:lnTo>
                  <a:pt x="0" y="1970689"/>
                </a:lnTo>
                <a:lnTo>
                  <a:pt x="0" y="0"/>
                </a:lnTo>
                <a:close/>
              </a:path>
            </a:pathLst>
          </a:custGeom>
          <a:solidFill>
            <a:srgbClr val="43B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CC437FD-C74A-BF06-3176-BB1CF719BDF6}"/>
              </a:ext>
            </a:extLst>
          </p:cNvPr>
          <p:cNvSpPr/>
          <p:nvPr/>
        </p:nvSpPr>
        <p:spPr>
          <a:xfrm>
            <a:off x="0" y="4887310"/>
            <a:ext cx="12192000" cy="1970689"/>
          </a:xfrm>
          <a:custGeom>
            <a:avLst/>
            <a:gdLst>
              <a:gd name="connsiteX0" fmla="*/ 0 w 12192000"/>
              <a:gd name="connsiteY0" fmla="*/ 0 h 1765738"/>
              <a:gd name="connsiteX1" fmla="*/ 12192000 w 12192000"/>
              <a:gd name="connsiteY1" fmla="*/ 0 h 1765738"/>
              <a:gd name="connsiteX2" fmla="*/ 12192000 w 12192000"/>
              <a:gd name="connsiteY2" fmla="*/ 1765738 h 1765738"/>
              <a:gd name="connsiteX3" fmla="*/ 0 w 12192000"/>
              <a:gd name="connsiteY3" fmla="*/ 1765738 h 1765738"/>
              <a:gd name="connsiteX4" fmla="*/ 0 w 12192000"/>
              <a:gd name="connsiteY4" fmla="*/ 0 h 1765738"/>
              <a:gd name="connsiteX0" fmla="*/ 0 w 12192000"/>
              <a:gd name="connsiteY0" fmla="*/ 5255 h 1770993"/>
              <a:gd name="connsiteX1" fmla="*/ 7630510 w 12192000"/>
              <a:gd name="connsiteY1" fmla="*/ 0 h 1770993"/>
              <a:gd name="connsiteX2" fmla="*/ 12192000 w 12192000"/>
              <a:gd name="connsiteY2" fmla="*/ 5255 h 1770993"/>
              <a:gd name="connsiteX3" fmla="*/ 12192000 w 12192000"/>
              <a:gd name="connsiteY3" fmla="*/ 1770993 h 1770993"/>
              <a:gd name="connsiteX4" fmla="*/ 0 w 12192000"/>
              <a:gd name="connsiteY4" fmla="*/ 1770993 h 1770993"/>
              <a:gd name="connsiteX5" fmla="*/ 0 w 12192000"/>
              <a:gd name="connsiteY5" fmla="*/ 5255 h 1770993"/>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765738"/>
              <a:gd name="connsiteX1" fmla="*/ 7609489 w 12192000"/>
              <a:gd name="connsiteY1" fmla="*/ 315311 h 1765738"/>
              <a:gd name="connsiteX2" fmla="*/ 12192000 w 12192000"/>
              <a:gd name="connsiteY2" fmla="*/ 0 h 1765738"/>
              <a:gd name="connsiteX3" fmla="*/ 12192000 w 12192000"/>
              <a:gd name="connsiteY3" fmla="*/ 1765738 h 1765738"/>
              <a:gd name="connsiteX4" fmla="*/ 0 w 12192000"/>
              <a:gd name="connsiteY4" fmla="*/ 1765738 h 1765738"/>
              <a:gd name="connsiteX5" fmla="*/ 0 w 12192000"/>
              <a:gd name="connsiteY5" fmla="*/ 0 h 1765738"/>
              <a:gd name="connsiteX0" fmla="*/ 0 w 12192000"/>
              <a:gd name="connsiteY0" fmla="*/ 0 h 1970689"/>
              <a:gd name="connsiteX1" fmla="*/ 7609489 w 12192000"/>
              <a:gd name="connsiteY1" fmla="*/ 520262 h 1970689"/>
              <a:gd name="connsiteX2" fmla="*/ 12192000 w 12192000"/>
              <a:gd name="connsiteY2" fmla="*/ 204951 h 1970689"/>
              <a:gd name="connsiteX3" fmla="*/ 12192000 w 12192000"/>
              <a:gd name="connsiteY3" fmla="*/ 1970689 h 1970689"/>
              <a:gd name="connsiteX4" fmla="*/ 0 w 12192000"/>
              <a:gd name="connsiteY4" fmla="*/ 1970689 h 1970689"/>
              <a:gd name="connsiteX5" fmla="*/ 0 w 12192000"/>
              <a:gd name="connsiteY5" fmla="*/ 0 h 1970689"/>
              <a:gd name="connsiteX0" fmla="*/ 0 w 12192000"/>
              <a:gd name="connsiteY0" fmla="*/ 0 h 1970689"/>
              <a:gd name="connsiteX1" fmla="*/ 7609489 w 12192000"/>
              <a:gd name="connsiteY1" fmla="*/ 520262 h 1970689"/>
              <a:gd name="connsiteX2" fmla="*/ 12192000 w 12192000"/>
              <a:gd name="connsiteY2" fmla="*/ 204951 h 1970689"/>
              <a:gd name="connsiteX3" fmla="*/ 12192000 w 12192000"/>
              <a:gd name="connsiteY3" fmla="*/ 1970689 h 1970689"/>
              <a:gd name="connsiteX4" fmla="*/ 0 w 12192000"/>
              <a:gd name="connsiteY4" fmla="*/ 1970689 h 1970689"/>
              <a:gd name="connsiteX5" fmla="*/ 0 w 12192000"/>
              <a:gd name="connsiteY5" fmla="*/ 0 h 197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970689">
                <a:moveTo>
                  <a:pt x="0" y="0"/>
                </a:moveTo>
                <a:cubicBezTo>
                  <a:pt x="4323254" y="47297"/>
                  <a:pt x="4847020" y="504496"/>
                  <a:pt x="7609489" y="520262"/>
                </a:cubicBezTo>
                <a:cubicBezTo>
                  <a:pt x="9299904" y="509751"/>
                  <a:pt x="9156262" y="320565"/>
                  <a:pt x="12192000" y="204951"/>
                </a:cubicBezTo>
                <a:lnTo>
                  <a:pt x="12192000" y="1970689"/>
                </a:lnTo>
                <a:lnTo>
                  <a:pt x="0" y="1970689"/>
                </a:lnTo>
                <a:lnTo>
                  <a:pt x="0" y="0"/>
                </a:lnTo>
                <a:close/>
              </a:path>
            </a:pathLst>
          </a:custGeom>
          <a:blipFill>
            <a:blip r:embed="rId1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9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anim calcmode="lin" valueType="num">
                                      <p:cBhvr>
                                        <p:cTn id="8" dur="500" fill="hold"/>
                                        <p:tgtEl>
                                          <p:spTgt spid="70"/>
                                        </p:tgtEl>
                                        <p:attrNameLst>
                                          <p:attrName>ppt_x</p:attrName>
                                        </p:attrNameLst>
                                      </p:cBhvr>
                                      <p:tavLst>
                                        <p:tav tm="0">
                                          <p:val>
                                            <p:strVal val="#ppt_x"/>
                                          </p:val>
                                        </p:tav>
                                        <p:tav tm="100000">
                                          <p:val>
                                            <p:strVal val="#ppt_x"/>
                                          </p:val>
                                        </p:tav>
                                      </p:tavLst>
                                    </p:anim>
                                    <p:anim calcmode="lin" valueType="num">
                                      <p:cBhvr>
                                        <p:cTn id="9" dur="500" fill="hold"/>
                                        <p:tgtEl>
                                          <p:spTgt spid="7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anim calcmode="lin" valueType="num">
                                      <p:cBhvr>
                                        <p:cTn id="18" dur="500" fill="hold"/>
                                        <p:tgtEl>
                                          <p:spTgt spid="66"/>
                                        </p:tgtEl>
                                        <p:attrNameLst>
                                          <p:attrName>ppt_x</p:attrName>
                                        </p:attrNameLst>
                                      </p:cBhvr>
                                      <p:tavLst>
                                        <p:tav tm="0">
                                          <p:val>
                                            <p:strVal val="#ppt_x"/>
                                          </p:val>
                                        </p:tav>
                                        <p:tav tm="100000">
                                          <p:val>
                                            <p:strVal val="#ppt_x"/>
                                          </p:val>
                                        </p:tav>
                                      </p:tavLst>
                                    </p:anim>
                                    <p:anim calcmode="lin" valueType="num">
                                      <p:cBhvr>
                                        <p:cTn id="19" dur="500" fill="hold"/>
                                        <p:tgtEl>
                                          <p:spTgt spid="66"/>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anim calcmode="lin" valueType="num">
                                      <p:cBhvr>
                                        <p:cTn id="28" dur="500" fill="hold"/>
                                        <p:tgtEl>
                                          <p:spTgt spid="67"/>
                                        </p:tgtEl>
                                        <p:attrNameLst>
                                          <p:attrName>ppt_x</p:attrName>
                                        </p:attrNameLst>
                                      </p:cBhvr>
                                      <p:tavLst>
                                        <p:tav tm="0">
                                          <p:val>
                                            <p:strVal val="#ppt_x"/>
                                          </p:val>
                                        </p:tav>
                                        <p:tav tm="100000">
                                          <p:val>
                                            <p:strVal val="#ppt_x"/>
                                          </p:val>
                                        </p:tav>
                                      </p:tavLst>
                                    </p:anim>
                                    <p:anim calcmode="lin" valueType="num">
                                      <p:cBhvr>
                                        <p:cTn id="29" dur="500" fill="hold"/>
                                        <p:tgtEl>
                                          <p:spTgt spid="67"/>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anim calcmode="lin" valueType="num">
                                      <p:cBhvr>
                                        <p:cTn id="38" dur="500" fill="hold"/>
                                        <p:tgtEl>
                                          <p:spTgt spid="68"/>
                                        </p:tgtEl>
                                        <p:attrNameLst>
                                          <p:attrName>ppt_x</p:attrName>
                                        </p:attrNameLst>
                                      </p:cBhvr>
                                      <p:tavLst>
                                        <p:tav tm="0">
                                          <p:val>
                                            <p:strVal val="#ppt_x"/>
                                          </p:val>
                                        </p:tav>
                                        <p:tav tm="100000">
                                          <p:val>
                                            <p:strVal val="#ppt_x"/>
                                          </p:val>
                                        </p:tav>
                                      </p:tavLst>
                                    </p:anim>
                                    <p:anim calcmode="lin" valueType="num">
                                      <p:cBhvr>
                                        <p:cTn id="39" dur="500" fill="hold"/>
                                        <p:tgtEl>
                                          <p:spTgt spid="68"/>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anim calcmode="lin" valueType="num">
                                      <p:cBhvr>
                                        <p:cTn id="48" dur="500" fill="hold"/>
                                        <p:tgtEl>
                                          <p:spTgt spid="69"/>
                                        </p:tgtEl>
                                        <p:attrNameLst>
                                          <p:attrName>ppt_x</p:attrName>
                                        </p:attrNameLst>
                                      </p:cBhvr>
                                      <p:tavLst>
                                        <p:tav tm="0">
                                          <p:val>
                                            <p:strVal val="#ppt_x"/>
                                          </p:val>
                                        </p:tav>
                                        <p:tav tm="100000">
                                          <p:val>
                                            <p:strVal val="#ppt_x"/>
                                          </p:val>
                                        </p:tav>
                                      </p:tavLst>
                                    </p:anim>
                                    <p:anim calcmode="lin" valueType="num">
                                      <p:cBhvr>
                                        <p:cTn id="49" dur="500" fill="hold"/>
                                        <p:tgtEl>
                                          <p:spTgt spid="69"/>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56E7C5-95C6-F39E-E36E-90FBCD2D9778}"/>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A2A504EE-9493-63AA-F740-29FDE012A4A3}"/>
              </a:ext>
            </a:extLst>
          </p:cNvPr>
          <p:cNvSpPr/>
          <p:nvPr/>
        </p:nvSpPr>
        <p:spPr>
          <a:xfrm>
            <a:off x="7626352" y="11458"/>
            <a:ext cx="4433288" cy="6846542"/>
          </a:xfrm>
          <a:custGeom>
            <a:avLst/>
            <a:gdLst>
              <a:gd name="connsiteX0" fmla="*/ 0 w 4077383"/>
              <a:gd name="connsiteY0" fmla="*/ 0 h 6841067"/>
              <a:gd name="connsiteX1" fmla="*/ 4077383 w 4077383"/>
              <a:gd name="connsiteY1" fmla="*/ 0 h 6841067"/>
              <a:gd name="connsiteX2" fmla="*/ 4077383 w 4077383"/>
              <a:gd name="connsiteY2" fmla="*/ 6841067 h 6841067"/>
              <a:gd name="connsiteX3" fmla="*/ 0 w 4077383"/>
              <a:gd name="connsiteY3" fmla="*/ 6841067 h 6841067"/>
              <a:gd name="connsiteX4" fmla="*/ 0 w 4077383"/>
              <a:gd name="connsiteY4" fmla="*/ 0 h 6841067"/>
              <a:gd name="connsiteX0" fmla="*/ 16427 w 4093810"/>
              <a:gd name="connsiteY0" fmla="*/ 0 h 6841067"/>
              <a:gd name="connsiteX1" fmla="*/ 4093810 w 4093810"/>
              <a:gd name="connsiteY1" fmla="*/ 0 h 6841067"/>
              <a:gd name="connsiteX2" fmla="*/ 4093810 w 4093810"/>
              <a:gd name="connsiteY2" fmla="*/ 6841067 h 6841067"/>
              <a:gd name="connsiteX3" fmla="*/ 16427 w 4093810"/>
              <a:gd name="connsiteY3" fmla="*/ 6841067 h 6841067"/>
              <a:gd name="connsiteX4" fmla="*/ 0 w 4093810"/>
              <a:gd name="connsiteY4" fmla="*/ 3422156 h 6841067"/>
              <a:gd name="connsiteX5" fmla="*/ 16427 w 4093810"/>
              <a:gd name="connsiteY5" fmla="*/ 0 h 6841067"/>
              <a:gd name="connsiteX0" fmla="*/ 355905 w 4433288"/>
              <a:gd name="connsiteY0" fmla="*/ 0 h 6841067"/>
              <a:gd name="connsiteX1" fmla="*/ 4433288 w 4433288"/>
              <a:gd name="connsiteY1" fmla="*/ 0 h 6841067"/>
              <a:gd name="connsiteX2" fmla="*/ 4433288 w 4433288"/>
              <a:gd name="connsiteY2" fmla="*/ 6841067 h 6841067"/>
              <a:gd name="connsiteX3" fmla="*/ 355905 w 4433288"/>
              <a:gd name="connsiteY3" fmla="*/ 6841067 h 6841067"/>
              <a:gd name="connsiteX4" fmla="*/ 0 w 4433288"/>
              <a:gd name="connsiteY4" fmla="*/ 2803430 h 6841067"/>
              <a:gd name="connsiteX5" fmla="*/ 355905 w 4433288"/>
              <a:gd name="connsiteY5" fmla="*/ 0 h 6841067"/>
              <a:gd name="connsiteX0" fmla="*/ 355905 w 4433288"/>
              <a:gd name="connsiteY0" fmla="*/ 0 h 6841067"/>
              <a:gd name="connsiteX1" fmla="*/ 4433288 w 4433288"/>
              <a:gd name="connsiteY1" fmla="*/ 0 h 6841067"/>
              <a:gd name="connsiteX2" fmla="*/ 4433288 w 4433288"/>
              <a:gd name="connsiteY2" fmla="*/ 6841067 h 6841067"/>
              <a:gd name="connsiteX3" fmla="*/ 728235 w 4433288"/>
              <a:gd name="connsiteY3" fmla="*/ 6841067 h 6841067"/>
              <a:gd name="connsiteX4" fmla="*/ 0 w 4433288"/>
              <a:gd name="connsiteY4" fmla="*/ 2803430 h 6841067"/>
              <a:gd name="connsiteX5" fmla="*/ 355905 w 4433288"/>
              <a:gd name="connsiteY5" fmla="*/ 0 h 6841067"/>
              <a:gd name="connsiteX0" fmla="*/ 355905 w 4433288"/>
              <a:gd name="connsiteY0" fmla="*/ 0 h 6841067"/>
              <a:gd name="connsiteX1" fmla="*/ 4433288 w 4433288"/>
              <a:gd name="connsiteY1" fmla="*/ 0 h 6841067"/>
              <a:gd name="connsiteX2" fmla="*/ 4433288 w 4433288"/>
              <a:gd name="connsiteY2" fmla="*/ 6841067 h 6841067"/>
              <a:gd name="connsiteX3" fmla="*/ 706334 w 4433288"/>
              <a:gd name="connsiteY3" fmla="*/ 6841067 h 6841067"/>
              <a:gd name="connsiteX4" fmla="*/ 0 w 4433288"/>
              <a:gd name="connsiteY4" fmla="*/ 2803430 h 6841067"/>
              <a:gd name="connsiteX5" fmla="*/ 355905 w 4433288"/>
              <a:gd name="connsiteY5" fmla="*/ 0 h 6841067"/>
              <a:gd name="connsiteX0" fmla="*/ 355905 w 4433288"/>
              <a:gd name="connsiteY0" fmla="*/ 0 h 6846542"/>
              <a:gd name="connsiteX1" fmla="*/ 4433288 w 4433288"/>
              <a:gd name="connsiteY1" fmla="*/ 0 h 6846542"/>
              <a:gd name="connsiteX2" fmla="*/ 4433288 w 4433288"/>
              <a:gd name="connsiteY2" fmla="*/ 6841067 h 6846542"/>
              <a:gd name="connsiteX3" fmla="*/ 317577 w 4433288"/>
              <a:gd name="connsiteY3" fmla="*/ 6846542 h 6846542"/>
              <a:gd name="connsiteX4" fmla="*/ 0 w 4433288"/>
              <a:gd name="connsiteY4" fmla="*/ 2803430 h 6846542"/>
              <a:gd name="connsiteX5" fmla="*/ 355905 w 4433288"/>
              <a:gd name="connsiteY5" fmla="*/ 0 h 6846542"/>
              <a:gd name="connsiteX0" fmla="*/ 629678 w 4433288"/>
              <a:gd name="connsiteY0" fmla="*/ 5475 h 6846542"/>
              <a:gd name="connsiteX1" fmla="*/ 4433288 w 4433288"/>
              <a:gd name="connsiteY1" fmla="*/ 0 h 6846542"/>
              <a:gd name="connsiteX2" fmla="*/ 4433288 w 4433288"/>
              <a:gd name="connsiteY2" fmla="*/ 6841067 h 6846542"/>
              <a:gd name="connsiteX3" fmla="*/ 317577 w 4433288"/>
              <a:gd name="connsiteY3" fmla="*/ 6846542 h 6846542"/>
              <a:gd name="connsiteX4" fmla="*/ 0 w 4433288"/>
              <a:gd name="connsiteY4" fmla="*/ 2803430 h 6846542"/>
              <a:gd name="connsiteX5" fmla="*/ 629678 w 4433288"/>
              <a:gd name="connsiteY5" fmla="*/ 5475 h 684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288" h="6846542">
                <a:moveTo>
                  <a:pt x="629678" y="5475"/>
                </a:moveTo>
                <a:lnTo>
                  <a:pt x="4433288" y="0"/>
                </a:lnTo>
                <a:lnTo>
                  <a:pt x="4433288" y="6841067"/>
                </a:lnTo>
                <a:lnTo>
                  <a:pt x="317577" y="6846542"/>
                </a:lnTo>
                <a:cubicBezTo>
                  <a:pt x="312101" y="5706905"/>
                  <a:pt x="5476" y="3943067"/>
                  <a:pt x="0" y="2803430"/>
                </a:cubicBezTo>
                <a:cubicBezTo>
                  <a:pt x="5476" y="1662711"/>
                  <a:pt x="624202" y="1146194"/>
                  <a:pt x="629678" y="5475"/>
                </a:cubicBezTo>
                <a:close/>
              </a:path>
            </a:pathLst>
          </a:cu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D40BF10-E09A-EE80-59FF-7A222672EDD6}"/>
              </a:ext>
            </a:extLst>
          </p:cNvPr>
          <p:cNvSpPr/>
          <p:nvPr/>
        </p:nvSpPr>
        <p:spPr>
          <a:xfrm>
            <a:off x="7758711" y="1"/>
            <a:ext cx="4433288" cy="6846542"/>
          </a:xfrm>
          <a:custGeom>
            <a:avLst/>
            <a:gdLst>
              <a:gd name="connsiteX0" fmla="*/ 0 w 4077383"/>
              <a:gd name="connsiteY0" fmla="*/ 0 h 6841067"/>
              <a:gd name="connsiteX1" fmla="*/ 4077383 w 4077383"/>
              <a:gd name="connsiteY1" fmla="*/ 0 h 6841067"/>
              <a:gd name="connsiteX2" fmla="*/ 4077383 w 4077383"/>
              <a:gd name="connsiteY2" fmla="*/ 6841067 h 6841067"/>
              <a:gd name="connsiteX3" fmla="*/ 0 w 4077383"/>
              <a:gd name="connsiteY3" fmla="*/ 6841067 h 6841067"/>
              <a:gd name="connsiteX4" fmla="*/ 0 w 4077383"/>
              <a:gd name="connsiteY4" fmla="*/ 0 h 6841067"/>
              <a:gd name="connsiteX0" fmla="*/ 16427 w 4093810"/>
              <a:gd name="connsiteY0" fmla="*/ 0 h 6841067"/>
              <a:gd name="connsiteX1" fmla="*/ 4093810 w 4093810"/>
              <a:gd name="connsiteY1" fmla="*/ 0 h 6841067"/>
              <a:gd name="connsiteX2" fmla="*/ 4093810 w 4093810"/>
              <a:gd name="connsiteY2" fmla="*/ 6841067 h 6841067"/>
              <a:gd name="connsiteX3" fmla="*/ 16427 w 4093810"/>
              <a:gd name="connsiteY3" fmla="*/ 6841067 h 6841067"/>
              <a:gd name="connsiteX4" fmla="*/ 0 w 4093810"/>
              <a:gd name="connsiteY4" fmla="*/ 3422156 h 6841067"/>
              <a:gd name="connsiteX5" fmla="*/ 16427 w 4093810"/>
              <a:gd name="connsiteY5" fmla="*/ 0 h 6841067"/>
              <a:gd name="connsiteX0" fmla="*/ 355905 w 4433288"/>
              <a:gd name="connsiteY0" fmla="*/ 0 h 6841067"/>
              <a:gd name="connsiteX1" fmla="*/ 4433288 w 4433288"/>
              <a:gd name="connsiteY1" fmla="*/ 0 h 6841067"/>
              <a:gd name="connsiteX2" fmla="*/ 4433288 w 4433288"/>
              <a:gd name="connsiteY2" fmla="*/ 6841067 h 6841067"/>
              <a:gd name="connsiteX3" fmla="*/ 355905 w 4433288"/>
              <a:gd name="connsiteY3" fmla="*/ 6841067 h 6841067"/>
              <a:gd name="connsiteX4" fmla="*/ 0 w 4433288"/>
              <a:gd name="connsiteY4" fmla="*/ 2803430 h 6841067"/>
              <a:gd name="connsiteX5" fmla="*/ 355905 w 4433288"/>
              <a:gd name="connsiteY5" fmla="*/ 0 h 6841067"/>
              <a:gd name="connsiteX0" fmla="*/ 355905 w 4433288"/>
              <a:gd name="connsiteY0" fmla="*/ 0 h 6841067"/>
              <a:gd name="connsiteX1" fmla="*/ 4433288 w 4433288"/>
              <a:gd name="connsiteY1" fmla="*/ 0 h 6841067"/>
              <a:gd name="connsiteX2" fmla="*/ 4433288 w 4433288"/>
              <a:gd name="connsiteY2" fmla="*/ 6841067 h 6841067"/>
              <a:gd name="connsiteX3" fmla="*/ 728235 w 4433288"/>
              <a:gd name="connsiteY3" fmla="*/ 6841067 h 6841067"/>
              <a:gd name="connsiteX4" fmla="*/ 0 w 4433288"/>
              <a:gd name="connsiteY4" fmla="*/ 2803430 h 6841067"/>
              <a:gd name="connsiteX5" fmla="*/ 355905 w 4433288"/>
              <a:gd name="connsiteY5" fmla="*/ 0 h 6841067"/>
              <a:gd name="connsiteX0" fmla="*/ 355905 w 4433288"/>
              <a:gd name="connsiteY0" fmla="*/ 0 h 6841067"/>
              <a:gd name="connsiteX1" fmla="*/ 4433288 w 4433288"/>
              <a:gd name="connsiteY1" fmla="*/ 0 h 6841067"/>
              <a:gd name="connsiteX2" fmla="*/ 4433288 w 4433288"/>
              <a:gd name="connsiteY2" fmla="*/ 6841067 h 6841067"/>
              <a:gd name="connsiteX3" fmla="*/ 706334 w 4433288"/>
              <a:gd name="connsiteY3" fmla="*/ 6841067 h 6841067"/>
              <a:gd name="connsiteX4" fmla="*/ 0 w 4433288"/>
              <a:gd name="connsiteY4" fmla="*/ 2803430 h 6841067"/>
              <a:gd name="connsiteX5" fmla="*/ 355905 w 4433288"/>
              <a:gd name="connsiteY5" fmla="*/ 0 h 6841067"/>
              <a:gd name="connsiteX0" fmla="*/ 355905 w 4433288"/>
              <a:gd name="connsiteY0" fmla="*/ 0 h 6846542"/>
              <a:gd name="connsiteX1" fmla="*/ 4433288 w 4433288"/>
              <a:gd name="connsiteY1" fmla="*/ 0 h 6846542"/>
              <a:gd name="connsiteX2" fmla="*/ 4433288 w 4433288"/>
              <a:gd name="connsiteY2" fmla="*/ 6841067 h 6846542"/>
              <a:gd name="connsiteX3" fmla="*/ 317577 w 4433288"/>
              <a:gd name="connsiteY3" fmla="*/ 6846542 h 6846542"/>
              <a:gd name="connsiteX4" fmla="*/ 0 w 4433288"/>
              <a:gd name="connsiteY4" fmla="*/ 2803430 h 6846542"/>
              <a:gd name="connsiteX5" fmla="*/ 355905 w 4433288"/>
              <a:gd name="connsiteY5" fmla="*/ 0 h 6846542"/>
              <a:gd name="connsiteX0" fmla="*/ 629678 w 4433288"/>
              <a:gd name="connsiteY0" fmla="*/ 5475 h 6846542"/>
              <a:gd name="connsiteX1" fmla="*/ 4433288 w 4433288"/>
              <a:gd name="connsiteY1" fmla="*/ 0 h 6846542"/>
              <a:gd name="connsiteX2" fmla="*/ 4433288 w 4433288"/>
              <a:gd name="connsiteY2" fmla="*/ 6841067 h 6846542"/>
              <a:gd name="connsiteX3" fmla="*/ 317577 w 4433288"/>
              <a:gd name="connsiteY3" fmla="*/ 6846542 h 6846542"/>
              <a:gd name="connsiteX4" fmla="*/ 0 w 4433288"/>
              <a:gd name="connsiteY4" fmla="*/ 2803430 h 6846542"/>
              <a:gd name="connsiteX5" fmla="*/ 629678 w 4433288"/>
              <a:gd name="connsiteY5" fmla="*/ 5475 h 684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288" h="6846542">
                <a:moveTo>
                  <a:pt x="629678" y="5475"/>
                </a:moveTo>
                <a:lnTo>
                  <a:pt x="4433288" y="0"/>
                </a:lnTo>
                <a:lnTo>
                  <a:pt x="4433288" y="6841067"/>
                </a:lnTo>
                <a:lnTo>
                  <a:pt x="317577" y="6846542"/>
                </a:lnTo>
                <a:cubicBezTo>
                  <a:pt x="312101" y="5706905"/>
                  <a:pt x="5476" y="3943067"/>
                  <a:pt x="0" y="2803430"/>
                </a:cubicBezTo>
                <a:cubicBezTo>
                  <a:pt x="5476" y="1662711"/>
                  <a:pt x="624202" y="1146194"/>
                  <a:pt x="629678" y="5475"/>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B134BB-8387-F4C2-432D-02A37F1C574B}"/>
              </a:ext>
            </a:extLst>
          </p:cNvPr>
          <p:cNvSpPr txBox="1"/>
          <p:nvPr/>
        </p:nvSpPr>
        <p:spPr>
          <a:xfrm>
            <a:off x="418070" y="1535945"/>
            <a:ext cx="6160667" cy="1077218"/>
          </a:xfrm>
          <a:prstGeom prst="rect">
            <a:avLst/>
          </a:prstGeom>
          <a:noFill/>
        </p:spPr>
        <p:txBody>
          <a:bodyPr wrap="square">
            <a:spAutoFit/>
          </a:bodyPr>
          <a:lstStyle>
            <a:defPPr>
              <a:defRPr lang="en-US"/>
            </a:defPPr>
            <a:lvl2pPr marL="0" marR="0" lvl="1" indent="0">
              <a:lnSpc>
                <a:spcPct val="100000"/>
              </a:lnSpc>
              <a:spcBef>
                <a:spcPts val="0"/>
              </a:spcBef>
              <a:buNone/>
              <a:defRPr sz="2000" kern="100">
                <a:solidFill>
                  <a:srgbClr val="023047"/>
                </a:solidFill>
                <a:effectLst/>
                <a:ea typeface="Aptos" panose="020B0004020202020204" pitchFamily="34" charset="0"/>
                <a:cs typeface="Times New Roman" panose="02020603050405020304" pitchFamily="18" charset="0"/>
              </a:defRPr>
            </a:lvl2pPr>
          </a:lstStyle>
          <a:p>
            <a:pPr lvl="1"/>
            <a:r>
              <a:rPr lang="en-US" sz="2400" dirty="0"/>
              <a:t>Guided Attention</a:t>
            </a:r>
          </a:p>
          <a:p>
            <a:pPr lvl="1"/>
            <a:r>
              <a:rPr lang="en-US" kern="1200" dirty="0">
                <a:latin typeface="+mj-lt"/>
                <a:ea typeface="+mn-ea"/>
                <a:cs typeface="+mn-cs"/>
              </a:rPr>
              <a:t>Direct learners' attention to specific areas of the screen or highlight important information.</a:t>
            </a:r>
          </a:p>
        </p:txBody>
      </p:sp>
      <p:sp>
        <p:nvSpPr>
          <p:cNvPr id="5" name="TextBox 4">
            <a:extLst>
              <a:ext uri="{FF2B5EF4-FFF2-40B4-BE49-F238E27FC236}">
                <a16:creationId xmlns:a16="http://schemas.microsoft.com/office/drawing/2014/main" id="{AB109D7E-5C8C-5301-1395-484D38D4C04C}"/>
              </a:ext>
            </a:extLst>
          </p:cNvPr>
          <p:cNvSpPr txBox="1"/>
          <p:nvPr/>
        </p:nvSpPr>
        <p:spPr>
          <a:xfrm>
            <a:off x="418069" y="3933054"/>
            <a:ext cx="6160667" cy="1077218"/>
          </a:xfrm>
          <a:prstGeom prst="rect">
            <a:avLst/>
          </a:prstGeom>
          <a:noFill/>
        </p:spPr>
        <p:txBody>
          <a:bodyPr wrap="square">
            <a:spAutoFit/>
          </a:bodyPr>
          <a:lstStyle/>
          <a:p>
            <a:pPr marL="0" lvl="1"/>
            <a:r>
              <a:rPr lang="en-US" sz="2400" kern="100" dirty="0">
                <a:solidFill>
                  <a:srgbClr val="023047"/>
                </a:solidFill>
                <a:cs typeface="Times New Roman" panose="02020603050405020304" pitchFamily="18" charset="0"/>
              </a:rPr>
              <a:t>Visual Engagement</a:t>
            </a:r>
          </a:p>
          <a:p>
            <a:pPr marL="0" lvl="1"/>
            <a:r>
              <a:rPr lang="en-US" sz="2000" dirty="0">
                <a:solidFill>
                  <a:srgbClr val="023047"/>
                </a:solidFill>
                <a:latin typeface="+mj-lt"/>
              </a:rPr>
              <a:t>Capturing learners' attention and sustaining their focus throughout the learning experience.</a:t>
            </a:r>
            <a:endParaRPr lang="en-US" dirty="0">
              <a:solidFill>
                <a:srgbClr val="023047"/>
              </a:solidFill>
              <a:latin typeface="+mj-lt"/>
            </a:endParaRPr>
          </a:p>
        </p:txBody>
      </p:sp>
      <p:sp>
        <p:nvSpPr>
          <p:cNvPr id="7" name="Title 1">
            <a:extLst>
              <a:ext uri="{FF2B5EF4-FFF2-40B4-BE49-F238E27FC236}">
                <a16:creationId xmlns:a16="http://schemas.microsoft.com/office/drawing/2014/main" id="{2D3761DE-0C29-FF0A-6637-977D94D4E670}"/>
              </a:ext>
            </a:extLst>
          </p:cNvPr>
          <p:cNvSpPr txBox="1">
            <a:spLocks/>
          </p:cNvSpPr>
          <p:nvPr/>
        </p:nvSpPr>
        <p:spPr>
          <a:xfrm>
            <a:off x="364066" y="16933"/>
            <a:ext cx="10515600" cy="891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cap="small" dirty="0">
                <a:solidFill>
                  <a:srgbClr val="FFFFFF"/>
                </a:solidFill>
              </a:rPr>
              <a:t>Movement</a:t>
            </a:r>
          </a:p>
        </p:txBody>
      </p:sp>
      <p:sp>
        <p:nvSpPr>
          <p:cNvPr id="12" name="Rectangle: Rounded Corners 11">
            <a:extLst>
              <a:ext uri="{FF2B5EF4-FFF2-40B4-BE49-F238E27FC236}">
                <a16:creationId xmlns:a16="http://schemas.microsoft.com/office/drawing/2014/main" id="{575712D4-FD61-F06C-739F-C42224D7DD9F}"/>
              </a:ext>
            </a:extLst>
          </p:cNvPr>
          <p:cNvSpPr/>
          <p:nvPr/>
        </p:nvSpPr>
        <p:spPr>
          <a:xfrm>
            <a:off x="5036613" y="2845039"/>
            <a:ext cx="1542123" cy="4695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Now Look Here</a:t>
            </a:r>
          </a:p>
        </p:txBody>
      </p:sp>
      <p:sp>
        <p:nvSpPr>
          <p:cNvPr id="13" name="Rectangle: Rounded Corners 12">
            <a:extLst>
              <a:ext uri="{FF2B5EF4-FFF2-40B4-BE49-F238E27FC236}">
                <a16:creationId xmlns:a16="http://schemas.microsoft.com/office/drawing/2014/main" id="{9529F9F7-67A4-6331-361C-CD0D6F906E68}"/>
              </a:ext>
            </a:extLst>
          </p:cNvPr>
          <p:cNvSpPr/>
          <p:nvPr/>
        </p:nvSpPr>
        <p:spPr>
          <a:xfrm>
            <a:off x="528045" y="2845039"/>
            <a:ext cx="1542123" cy="4695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Look Here</a:t>
            </a:r>
          </a:p>
        </p:txBody>
      </p:sp>
      <p:sp>
        <p:nvSpPr>
          <p:cNvPr id="14" name="Rectangle: Rounded Corners 13">
            <a:extLst>
              <a:ext uri="{FF2B5EF4-FFF2-40B4-BE49-F238E27FC236}">
                <a16:creationId xmlns:a16="http://schemas.microsoft.com/office/drawing/2014/main" id="{4B6E74BD-08AA-CA03-9298-A9BAB23E77A7}"/>
              </a:ext>
            </a:extLst>
          </p:cNvPr>
          <p:cNvSpPr/>
          <p:nvPr/>
        </p:nvSpPr>
        <p:spPr>
          <a:xfrm>
            <a:off x="5036613" y="5393953"/>
            <a:ext cx="1542123" cy="4695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Look Here</a:t>
            </a:r>
          </a:p>
        </p:txBody>
      </p:sp>
      <p:sp>
        <p:nvSpPr>
          <p:cNvPr id="15" name="Rectangle: Rounded Corners 14">
            <a:extLst>
              <a:ext uri="{FF2B5EF4-FFF2-40B4-BE49-F238E27FC236}">
                <a16:creationId xmlns:a16="http://schemas.microsoft.com/office/drawing/2014/main" id="{C575E237-1605-CAEA-9C76-73D825D790FB}"/>
              </a:ext>
            </a:extLst>
          </p:cNvPr>
          <p:cNvSpPr/>
          <p:nvPr/>
        </p:nvSpPr>
        <p:spPr>
          <a:xfrm>
            <a:off x="528045" y="5393953"/>
            <a:ext cx="1542123" cy="4695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Look Here</a:t>
            </a:r>
          </a:p>
        </p:txBody>
      </p:sp>
    </p:spTree>
    <p:extLst>
      <p:ext uri="{BB962C8B-B14F-4D97-AF65-F5344CB8AC3E}">
        <p14:creationId xmlns:p14="http://schemas.microsoft.com/office/powerpoint/2010/main" val="220932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anim calcmode="lin" valueType="num">
                                      <p:cBhvr>
                                        <p:cTn id="16" dur="250" fill="hold"/>
                                        <p:tgtEl>
                                          <p:spTgt spid="12"/>
                                        </p:tgtEl>
                                        <p:attrNameLst>
                                          <p:attrName>ppt_x</p:attrName>
                                        </p:attrNameLst>
                                      </p:cBhvr>
                                      <p:tavLst>
                                        <p:tav tm="0">
                                          <p:val>
                                            <p:strVal val="#ppt_x"/>
                                          </p:val>
                                        </p:tav>
                                        <p:tav tm="100000">
                                          <p:val>
                                            <p:strVal val="#ppt_x"/>
                                          </p:val>
                                        </p:tav>
                                      </p:tavLst>
                                    </p:anim>
                                    <p:anim calcmode="lin" valueType="num">
                                      <p:cBhvr>
                                        <p:cTn id="17"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500"/>
                            </p:stCondLst>
                            <p:childTnLst>
                              <p:par>
                                <p:cTn id="28" presetID="26" presetClass="emph" presetSubtype="0" repeatCount="indefinite" fill="hold" grpId="0" nodeType="afterEffect">
                                  <p:stCondLst>
                                    <p:cond delay="0"/>
                                  </p:stCondLst>
                                  <p:endCondLst>
                                    <p:cond evt="onNext" delay="0">
                                      <p:tgtEl>
                                        <p:sldTgt/>
                                      </p:tgtEl>
                                    </p:cond>
                                  </p:endCondLst>
                                  <p:childTnLst>
                                    <p:animEffect transition="out" filter="fade">
                                      <p:cBhvr>
                                        <p:cTn id="29" dur="1000" tmFilter="0, 0; .2, .5; .8, .5; 1, 0"/>
                                        <p:tgtEl>
                                          <p:spTgt spid="14"/>
                                        </p:tgtEl>
                                      </p:cBhvr>
                                    </p:animEffect>
                                    <p:animScale>
                                      <p:cBhvr>
                                        <p:cTn id="30" dur="5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animBg="1"/>
      <p:bldP spid="13" grpId="0" animBg="1"/>
      <p:bldP spid="14" grpId="0" animBg="1"/>
      <p:bldP spid="14" grpId="1"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C7FB3-C637-6926-BACA-1B96A8023D4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E5C1676-4769-B9FA-D1A0-AE9C095A3736}"/>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84008-B60F-47A2-B134-30DBC60004A0}"/>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Examples</a:t>
            </a:r>
          </a:p>
        </p:txBody>
      </p:sp>
      <p:pic>
        <p:nvPicPr>
          <p:cNvPr id="10" name="3FB1EFB0-695B-47C3-8052-E79CCAB8DCE6">
            <a:hlinkClick r:id="" action="ppaction://media"/>
            <a:extLst>
              <a:ext uri="{FF2B5EF4-FFF2-40B4-BE49-F238E27FC236}">
                <a16:creationId xmlns:a16="http://schemas.microsoft.com/office/drawing/2014/main" id="{E13AD0E1-82E5-C4CC-7288-CA1B4CB551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1277" y="800016"/>
            <a:ext cx="9618389" cy="5409344"/>
          </a:xfrm>
          <a:prstGeom prst="rect">
            <a:avLst/>
          </a:prstGeom>
        </p:spPr>
      </p:pic>
    </p:spTree>
    <p:extLst>
      <p:ext uri="{BB962C8B-B14F-4D97-AF65-F5344CB8AC3E}">
        <p14:creationId xmlns:p14="http://schemas.microsoft.com/office/powerpoint/2010/main" val="30160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0A0C0-992F-F88C-20B3-7EF56A9ABB9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5555B2-2D97-2FC5-D2E1-8F309C5174CE}"/>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8468A-E2F9-1FF2-27CA-E17E368555E8}"/>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Examples</a:t>
            </a:r>
          </a:p>
        </p:txBody>
      </p:sp>
      <p:pic>
        <p:nvPicPr>
          <p:cNvPr id="3" name="Online Media 2" title="Course Preview Video: Being a Fair Lender">
            <a:hlinkClick r:id="" action="ppaction://media"/>
            <a:extLst>
              <a:ext uri="{FF2B5EF4-FFF2-40B4-BE49-F238E27FC236}">
                <a16:creationId xmlns:a16="http://schemas.microsoft.com/office/drawing/2014/main" id="{096295FB-4B52-AD84-6DD9-74D57CEEA71A}"/>
              </a:ext>
            </a:extLst>
          </p:cNvPr>
          <p:cNvPicPr>
            <a:picLocks noRot="1" noChangeAspect="1"/>
          </p:cNvPicPr>
          <p:nvPr>
            <a:videoFile r:link="rId1"/>
          </p:nvPr>
        </p:nvPicPr>
        <p:blipFill>
          <a:blip r:embed="rId5"/>
          <a:stretch>
            <a:fillRect/>
          </a:stretch>
        </p:blipFill>
        <p:spPr>
          <a:xfrm>
            <a:off x="1555394" y="1146582"/>
            <a:ext cx="8580062" cy="4847735"/>
          </a:xfrm>
          <a:prstGeom prst="rect">
            <a:avLst/>
          </a:prstGeom>
        </p:spPr>
      </p:pic>
      <p:sp>
        <p:nvSpPr>
          <p:cNvPr id="7" name="TextBox 6">
            <a:extLst>
              <a:ext uri="{FF2B5EF4-FFF2-40B4-BE49-F238E27FC236}">
                <a16:creationId xmlns:a16="http://schemas.microsoft.com/office/drawing/2014/main" id="{F30B0CC2-CDBA-F4BF-8184-F455EA145CF9}"/>
              </a:ext>
            </a:extLst>
          </p:cNvPr>
          <p:cNvSpPr txBox="1"/>
          <p:nvPr/>
        </p:nvSpPr>
        <p:spPr>
          <a:xfrm>
            <a:off x="5169185" y="6153206"/>
            <a:ext cx="5058738" cy="369332"/>
          </a:xfrm>
          <a:prstGeom prst="rect">
            <a:avLst/>
          </a:prstGeom>
          <a:noFill/>
        </p:spPr>
        <p:txBody>
          <a:bodyPr wrap="square">
            <a:spAutoFit/>
          </a:bodyPr>
          <a:lstStyle/>
          <a:p>
            <a:r>
              <a:rPr lang="en-US" b="0" i="0" dirty="0">
                <a:effectLst/>
                <a:latin typeface="Roboto" panose="02000000000000000000" pitchFamily="2" charset="0"/>
              </a:rPr>
              <a:t>Created by: </a:t>
            </a:r>
            <a:r>
              <a:rPr lang="en-US" b="0" i="0" dirty="0">
                <a:solidFill>
                  <a:srgbClr val="467886"/>
                </a:solidFill>
                <a:effectLst/>
                <a:latin typeface="Roboto" panose="02000000000000000000" pitchFamily="2" charset="0"/>
                <a:hlinkClick r:id="rId6">
                  <a:extLst>
                    <a:ext uri="{A12FA001-AC4F-418D-AE19-62706E023703}">
                      <ahyp:hlinkClr xmlns:ahyp="http://schemas.microsoft.com/office/drawing/2018/hyperlinkcolor" val="tx"/>
                    </a:ext>
                  </a:extLst>
                </a:hlinkClick>
              </a:rPr>
              <a:t>Ascendant Design and Training, LLC</a:t>
            </a:r>
            <a:endParaRPr lang="en-US" dirty="0"/>
          </a:p>
        </p:txBody>
      </p:sp>
      <p:pic>
        <p:nvPicPr>
          <p:cNvPr id="4" name="Online Media 3" title="Course Preview Video: Being a Fair Lender">
            <a:hlinkClick r:id="" action="ppaction://media"/>
            <a:extLst>
              <a:ext uri="{FF2B5EF4-FFF2-40B4-BE49-F238E27FC236}">
                <a16:creationId xmlns:a16="http://schemas.microsoft.com/office/drawing/2014/main" id="{DEB1CB3C-3386-6D83-4422-48028A88C628}"/>
              </a:ext>
            </a:extLst>
          </p:cNvPr>
          <p:cNvPicPr>
            <a:picLocks noRot="1" noChangeAspect="1"/>
          </p:cNvPicPr>
          <p:nvPr>
            <a:videoFile r:link="rId2"/>
          </p:nvPr>
        </p:nvPicPr>
        <p:blipFill>
          <a:blip r:embed="rId5"/>
          <a:stretch>
            <a:fillRect/>
          </a:stretch>
        </p:blipFill>
        <p:spPr>
          <a:xfrm>
            <a:off x="1555394" y="1146582"/>
            <a:ext cx="8580062" cy="4847735"/>
          </a:xfrm>
          <a:prstGeom prst="rect">
            <a:avLst/>
          </a:prstGeom>
        </p:spPr>
      </p:pic>
    </p:spTree>
    <p:extLst>
      <p:ext uri="{BB962C8B-B14F-4D97-AF65-F5344CB8AC3E}">
        <p14:creationId xmlns:p14="http://schemas.microsoft.com/office/powerpoint/2010/main" val="14241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A70A84-DA69-EE19-E054-BA5A24CD56F3}"/>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64B31E5-DB4E-6C73-23C4-3FDF886E4655}"/>
              </a:ext>
            </a:extLst>
          </p:cNvPr>
          <p:cNvSpPr txBox="1">
            <a:spLocks/>
          </p:cNvSpPr>
          <p:nvPr/>
        </p:nvSpPr>
        <p:spPr>
          <a:xfrm>
            <a:off x="364066" y="16933"/>
            <a:ext cx="10515600" cy="891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cap="small" dirty="0">
                <a:solidFill>
                  <a:srgbClr val="FFFFFF"/>
                </a:solidFill>
              </a:rPr>
              <a:t>Tips and Tricks</a:t>
            </a:r>
          </a:p>
        </p:txBody>
      </p:sp>
      <p:grpSp>
        <p:nvGrpSpPr>
          <p:cNvPr id="28" name="Group 27">
            <a:extLst>
              <a:ext uri="{FF2B5EF4-FFF2-40B4-BE49-F238E27FC236}">
                <a16:creationId xmlns:a16="http://schemas.microsoft.com/office/drawing/2014/main" id="{68C2E120-22AC-50EE-5F39-28DE6917229A}"/>
              </a:ext>
            </a:extLst>
          </p:cNvPr>
          <p:cNvGrpSpPr/>
          <p:nvPr/>
        </p:nvGrpSpPr>
        <p:grpSpPr>
          <a:xfrm>
            <a:off x="364066" y="3047139"/>
            <a:ext cx="9148725" cy="914400"/>
            <a:chOff x="364066" y="3047139"/>
            <a:chExt cx="9148725" cy="914400"/>
          </a:xfrm>
        </p:grpSpPr>
        <p:sp>
          <p:nvSpPr>
            <p:cNvPr id="10" name="TextBox 9">
              <a:extLst>
                <a:ext uri="{FF2B5EF4-FFF2-40B4-BE49-F238E27FC236}">
                  <a16:creationId xmlns:a16="http://schemas.microsoft.com/office/drawing/2014/main" id="{5011F445-FA4D-418C-BE84-DF363B178AB6}"/>
                </a:ext>
              </a:extLst>
            </p:cNvPr>
            <p:cNvSpPr txBox="1"/>
            <p:nvPr/>
          </p:nvSpPr>
          <p:spPr>
            <a:xfrm>
              <a:off x="1373305" y="3135007"/>
              <a:ext cx="8139486" cy="738664"/>
            </a:xfrm>
            <a:prstGeom prst="rect">
              <a:avLst/>
            </a:prstGeom>
            <a:noFill/>
          </p:spPr>
          <p:txBody>
            <a:bodyPr wrap="square">
              <a:spAutoFit/>
            </a:bodyPr>
            <a:lstStyle>
              <a:defPPr>
                <a:defRPr lang="en-US"/>
              </a:defPPr>
              <a:lvl2pPr marL="0" lvl="1">
                <a:defRPr sz="2400" kern="100">
                  <a:solidFill>
                    <a:srgbClr val="023047"/>
                  </a:solidFill>
                  <a:cs typeface="Times New Roman" panose="02020603050405020304" pitchFamily="18" charset="0"/>
                </a:defRPr>
              </a:lvl2pPr>
            </a:lstStyle>
            <a:p>
              <a:r>
                <a:rPr lang="en-US" sz="2400" dirty="0">
                  <a:solidFill>
                    <a:srgbClr val="023047"/>
                  </a:solidFill>
                </a:rPr>
                <a:t>Use 960 Grid System for alignment</a:t>
              </a:r>
            </a:p>
            <a:p>
              <a:r>
                <a:rPr lang="en-US" dirty="0">
                  <a:solidFill>
                    <a:srgbClr val="023047"/>
                  </a:solidFill>
                  <a:latin typeface="+mj-lt"/>
                  <a:hlinkClick r:id="rId3"/>
                </a:rPr>
                <a:t>https://960.gs</a:t>
              </a:r>
              <a:r>
                <a:rPr lang="en-US" dirty="0">
                  <a:solidFill>
                    <a:srgbClr val="023047"/>
                  </a:solidFill>
                  <a:latin typeface="+mj-lt"/>
                </a:rPr>
                <a:t>. The system is easy to use and should be part of all your projects.</a:t>
              </a:r>
            </a:p>
          </p:txBody>
        </p:sp>
        <p:pic>
          <p:nvPicPr>
            <p:cNvPr id="17" name="Graphic 16" descr="Badge 3 outline">
              <a:extLst>
                <a:ext uri="{FF2B5EF4-FFF2-40B4-BE49-F238E27FC236}">
                  <a16:creationId xmlns:a16="http://schemas.microsoft.com/office/drawing/2014/main" id="{6D3F3D91-7E76-2B7C-BEFB-DF27E15B81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066" y="3047139"/>
              <a:ext cx="914400" cy="914400"/>
            </a:xfrm>
            <a:prstGeom prst="rect">
              <a:avLst/>
            </a:prstGeom>
          </p:spPr>
        </p:pic>
      </p:grpSp>
      <p:grpSp>
        <p:nvGrpSpPr>
          <p:cNvPr id="26" name="Group 25">
            <a:extLst>
              <a:ext uri="{FF2B5EF4-FFF2-40B4-BE49-F238E27FC236}">
                <a16:creationId xmlns:a16="http://schemas.microsoft.com/office/drawing/2014/main" id="{44E0A2E0-414A-3DE2-0A9D-957718344C2B}"/>
              </a:ext>
            </a:extLst>
          </p:cNvPr>
          <p:cNvGrpSpPr/>
          <p:nvPr/>
        </p:nvGrpSpPr>
        <p:grpSpPr>
          <a:xfrm>
            <a:off x="364066" y="1006899"/>
            <a:ext cx="8062477" cy="914400"/>
            <a:chOff x="364066" y="1006899"/>
            <a:chExt cx="8062477" cy="914400"/>
          </a:xfrm>
        </p:grpSpPr>
        <p:sp>
          <p:nvSpPr>
            <p:cNvPr id="8" name="TextBox 7">
              <a:extLst>
                <a:ext uri="{FF2B5EF4-FFF2-40B4-BE49-F238E27FC236}">
                  <a16:creationId xmlns:a16="http://schemas.microsoft.com/office/drawing/2014/main" id="{20CBAD12-0095-56D1-B2E4-5B626F6A30AC}"/>
                </a:ext>
              </a:extLst>
            </p:cNvPr>
            <p:cNvSpPr txBox="1"/>
            <p:nvPr/>
          </p:nvSpPr>
          <p:spPr>
            <a:xfrm>
              <a:off x="1373305" y="1069270"/>
              <a:ext cx="7053238" cy="769441"/>
            </a:xfrm>
            <a:prstGeom prst="rect">
              <a:avLst/>
            </a:prstGeom>
            <a:noFill/>
          </p:spPr>
          <p:txBody>
            <a:bodyPr wrap="square">
              <a:spAutoFit/>
            </a:bodyPr>
            <a:lstStyle>
              <a:defPPr>
                <a:defRPr lang="en-US"/>
              </a:defPPr>
              <a:lvl2pPr marL="0" lvl="1">
                <a:defRPr sz="2400" kern="100">
                  <a:solidFill>
                    <a:srgbClr val="023047"/>
                  </a:solidFill>
                  <a:cs typeface="Times New Roman" panose="02020603050405020304" pitchFamily="18" charset="0"/>
                </a:defRPr>
              </a:lvl2pPr>
            </a:lstStyle>
            <a:p>
              <a:r>
                <a:rPr lang="en-US" sz="2400" dirty="0">
                  <a:solidFill>
                    <a:srgbClr val="023047"/>
                  </a:solidFill>
                </a:rPr>
                <a:t>Use Color Set Generators</a:t>
              </a:r>
            </a:p>
            <a:p>
              <a:pPr lvl="1"/>
              <a:r>
                <a:rPr lang="en-US" sz="2000" kern="1200" dirty="0">
                  <a:latin typeface="+mj-lt"/>
                  <a:cs typeface="+mn-cs"/>
                </a:rPr>
                <a:t>Canva.com, Color.adobe.com, Coolors.co (Search for Color Set Generators)</a:t>
              </a:r>
            </a:p>
          </p:txBody>
        </p:sp>
        <p:pic>
          <p:nvPicPr>
            <p:cNvPr id="19" name="Graphic 18" descr="Badge 1 outline">
              <a:extLst>
                <a:ext uri="{FF2B5EF4-FFF2-40B4-BE49-F238E27FC236}">
                  <a16:creationId xmlns:a16="http://schemas.microsoft.com/office/drawing/2014/main" id="{E8A4D73C-AE8E-9CF5-6731-12B23038F1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066" y="1006899"/>
              <a:ext cx="914400" cy="914400"/>
            </a:xfrm>
            <a:prstGeom prst="rect">
              <a:avLst/>
            </a:prstGeom>
          </p:spPr>
        </p:pic>
      </p:grpSp>
      <p:grpSp>
        <p:nvGrpSpPr>
          <p:cNvPr id="27" name="Group 26">
            <a:extLst>
              <a:ext uri="{FF2B5EF4-FFF2-40B4-BE49-F238E27FC236}">
                <a16:creationId xmlns:a16="http://schemas.microsoft.com/office/drawing/2014/main" id="{0ACE87B2-64C3-44E0-F72E-6151032097EA}"/>
              </a:ext>
            </a:extLst>
          </p:cNvPr>
          <p:cNvGrpSpPr/>
          <p:nvPr/>
        </p:nvGrpSpPr>
        <p:grpSpPr>
          <a:xfrm>
            <a:off x="364066" y="2027019"/>
            <a:ext cx="9742996" cy="914400"/>
            <a:chOff x="364066" y="2027019"/>
            <a:chExt cx="9742996" cy="914400"/>
          </a:xfrm>
        </p:grpSpPr>
        <p:sp>
          <p:nvSpPr>
            <p:cNvPr id="9" name="TextBox 8">
              <a:extLst>
                <a:ext uri="{FF2B5EF4-FFF2-40B4-BE49-F238E27FC236}">
                  <a16:creationId xmlns:a16="http://schemas.microsoft.com/office/drawing/2014/main" id="{C5746401-701D-7220-6CF9-0977B62D496D}"/>
                </a:ext>
              </a:extLst>
            </p:cNvPr>
            <p:cNvSpPr txBox="1"/>
            <p:nvPr/>
          </p:nvSpPr>
          <p:spPr>
            <a:xfrm>
              <a:off x="1373305" y="2114887"/>
              <a:ext cx="8733757" cy="738664"/>
            </a:xfrm>
            <a:prstGeom prst="rect">
              <a:avLst/>
            </a:prstGeom>
            <a:noFill/>
          </p:spPr>
          <p:txBody>
            <a:bodyPr wrap="square">
              <a:spAutoFit/>
            </a:bodyPr>
            <a:lstStyle>
              <a:defPPr>
                <a:defRPr lang="en-US"/>
              </a:defPPr>
              <a:lvl2pPr marL="0" lvl="1">
                <a:defRPr sz="2400" kern="100">
                  <a:solidFill>
                    <a:srgbClr val="023047"/>
                  </a:solidFill>
                  <a:cs typeface="Times New Roman" panose="02020603050405020304" pitchFamily="18" charset="0"/>
                </a:defRPr>
              </a:lvl2pPr>
            </a:lstStyle>
            <a:p>
              <a:r>
                <a:rPr lang="en-US" sz="2400" dirty="0">
                  <a:solidFill>
                    <a:srgbClr val="023047"/>
                  </a:solidFill>
                </a:rPr>
                <a:t>Check Contrast Readability</a:t>
              </a:r>
            </a:p>
            <a:p>
              <a:r>
                <a:rPr lang="en-US" kern="1200" dirty="0">
                  <a:solidFill>
                    <a:srgbClr val="023047"/>
                  </a:solidFill>
                  <a:latin typeface="+mj-lt"/>
                  <a:cs typeface="+mn-cs"/>
                </a:rPr>
                <a:t>https://webaim.org/resources/contrastchecker/</a:t>
              </a:r>
              <a:endParaRPr lang="en-US" dirty="0">
                <a:solidFill>
                  <a:srgbClr val="023047"/>
                </a:solidFill>
              </a:endParaRPr>
            </a:p>
          </p:txBody>
        </p:sp>
        <p:pic>
          <p:nvPicPr>
            <p:cNvPr id="21" name="Graphic 20" descr="Badge outline">
              <a:extLst>
                <a:ext uri="{FF2B5EF4-FFF2-40B4-BE49-F238E27FC236}">
                  <a16:creationId xmlns:a16="http://schemas.microsoft.com/office/drawing/2014/main" id="{67B39544-D371-A277-E911-F4923C1825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4066" y="2027019"/>
              <a:ext cx="914400" cy="914400"/>
            </a:xfrm>
            <a:prstGeom prst="rect">
              <a:avLst/>
            </a:prstGeom>
          </p:spPr>
        </p:pic>
      </p:grpSp>
      <p:grpSp>
        <p:nvGrpSpPr>
          <p:cNvPr id="29" name="Group 28">
            <a:extLst>
              <a:ext uri="{FF2B5EF4-FFF2-40B4-BE49-F238E27FC236}">
                <a16:creationId xmlns:a16="http://schemas.microsoft.com/office/drawing/2014/main" id="{EC5CD79A-DAC7-8D13-86E2-2248C33636EB}"/>
              </a:ext>
            </a:extLst>
          </p:cNvPr>
          <p:cNvGrpSpPr/>
          <p:nvPr/>
        </p:nvGrpSpPr>
        <p:grpSpPr>
          <a:xfrm>
            <a:off x="364066" y="4067259"/>
            <a:ext cx="10751307" cy="914400"/>
            <a:chOff x="364066" y="4067259"/>
            <a:chExt cx="10751307" cy="914400"/>
          </a:xfrm>
        </p:grpSpPr>
        <p:sp>
          <p:nvSpPr>
            <p:cNvPr id="12" name="TextBox 11">
              <a:extLst>
                <a:ext uri="{FF2B5EF4-FFF2-40B4-BE49-F238E27FC236}">
                  <a16:creationId xmlns:a16="http://schemas.microsoft.com/office/drawing/2014/main" id="{9695D9F6-557E-EFA7-828B-F0219B3D8245}"/>
                </a:ext>
              </a:extLst>
            </p:cNvPr>
            <p:cNvSpPr txBox="1"/>
            <p:nvPr/>
          </p:nvSpPr>
          <p:spPr>
            <a:xfrm>
              <a:off x="1373305" y="4067259"/>
              <a:ext cx="9742068" cy="830997"/>
            </a:xfrm>
            <a:prstGeom prst="rect">
              <a:avLst/>
            </a:prstGeom>
            <a:noFill/>
          </p:spPr>
          <p:txBody>
            <a:bodyPr wrap="square">
              <a:spAutoFit/>
            </a:bodyPr>
            <a:lstStyle>
              <a:defPPr>
                <a:defRPr lang="en-US"/>
              </a:defPPr>
              <a:lvl2pPr marL="0" marR="0" lvl="1" indent="0">
                <a:lnSpc>
                  <a:spcPct val="100000"/>
                </a:lnSpc>
                <a:spcBef>
                  <a:spcPts val="0"/>
                </a:spcBef>
                <a:buNone/>
                <a:defRPr sz="2400" kern="100">
                  <a:solidFill>
                    <a:srgbClr val="023047"/>
                  </a:solidFill>
                  <a:effectLst/>
                  <a:ea typeface="Aptos" panose="020B0004020202020204" pitchFamily="34" charset="0"/>
                  <a:cs typeface="Times New Roman" panose="02020603050405020304" pitchFamily="18" charset="0"/>
                </a:defRPr>
              </a:lvl2pPr>
            </a:lstStyle>
            <a:p>
              <a:pPr lvl="1"/>
              <a:r>
                <a:rPr lang="en-US" dirty="0"/>
                <a:t>Create a Developer’s Toolbox</a:t>
              </a:r>
            </a:p>
            <a:p>
              <a:pPr lvl="1"/>
              <a:r>
                <a:rPr lang="en-US" dirty="0">
                  <a:solidFill>
                    <a:srgbClr val="023047"/>
                  </a:solidFill>
                  <a:latin typeface="+mj-lt"/>
                </a:rPr>
                <a:t>Don’t just save your layouts, save any reusable asset (buttons, popups, fonts, colors.</a:t>
              </a:r>
            </a:p>
          </p:txBody>
        </p:sp>
        <p:pic>
          <p:nvPicPr>
            <p:cNvPr id="23" name="Graphic 22" descr="Badge 4 outline">
              <a:extLst>
                <a:ext uri="{FF2B5EF4-FFF2-40B4-BE49-F238E27FC236}">
                  <a16:creationId xmlns:a16="http://schemas.microsoft.com/office/drawing/2014/main" id="{3C2B1237-9322-C4DB-7F2B-943769A512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4066" y="4067259"/>
              <a:ext cx="914400" cy="914400"/>
            </a:xfrm>
            <a:prstGeom prst="rect">
              <a:avLst/>
            </a:prstGeom>
          </p:spPr>
        </p:pic>
      </p:grpSp>
      <p:grpSp>
        <p:nvGrpSpPr>
          <p:cNvPr id="30" name="Group 29">
            <a:extLst>
              <a:ext uri="{FF2B5EF4-FFF2-40B4-BE49-F238E27FC236}">
                <a16:creationId xmlns:a16="http://schemas.microsoft.com/office/drawing/2014/main" id="{F8295E2E-8120-5283-61D8-FB1C2FC22A9E}"/>
              </a:ext>
            </a:extLst>
          </p:cNvPr>
          <p:cNvGrpSpPr/>
          <p:nvPr/>
        </p:nvGrpSpPr>
        <p:grpSpPr>
          <a:xfrm>
            <a:off x="364066" y="4983083"/>
            <a:ext cx="10515600" cy="1200329"/>
            <a:chOff x="364066" y="4983083"/>
            <a:chExt cx="10515600" cy="1200329"/>
          </a:xfrm>
        </p:grpSpPr>
        <p:sp>
          <p:nvSpPr>
            <p:cNvPr id="13" name="TextBox 12">
              <a:extLst>
                <a:ext uri="{FF2B5EF4-FFF2-40B4-BE49-F238E27FC236}">
                  <a16:creationId xmlns:a16="http://schemas.microsoft.com/office/drawing/2014/main" id="{6308BA9B-79FE-E49D-CFB8-C38B1EC0ED4E}"/>
                </a:ext>
              </a:extLst>
            </p:cNvPr>
            <p:cNvSpPr txBox="1"/>
            <p:nvPr/>
          </p:nvSpPr>
          <p:spPr>
            <a:xfrm>
              <a:off x="1373305" y="4983083"/>
              <a:ext cx="9506361" cy="1200329"/>
            </a:xfrm>
            <a:prstGeom prst="rect">
              <a:avLst/>
            </a:prstGeom>
            <a:noFill/>
          </p:spPr>
          <p:txBody>
            <a:bodyPr wrap="square">
              <a:spAutoFit/>
            </a:bodyPr>
            <a:lstStyle>
              <a:defPPr>
                <a:defRPr lang="en-US"/>
              </a:defPPr>
              <a:lvl2pPr marL="0" marR="0" lvl="1" indent="0">
                <a:lnSpc>
                  <a:spcPct val="100000"/>
                </a:lnSpc>
                <a:spcBef>
                  <a:spcPts val="0"/>
                </a:spcBef>
                <a:buNone/>
                <a:defRPr sz="2400" kern="100">
                  <a:solidFill>
                    <a:srgbClr val="023047"/>
                  </a:solidFill>
                  <a:effectLst/>
                  <a:ea typeface="Aptos" panose="020B0004020202020204" pitchFamily="34" charset="0"/>
                  <a:cs typeface="Times New Roman" panose="02020603050405020304" pitchFamily="18" charset="0"/>
                </a:defRPr>
              </a:lvl2pPr>
            </a:lstStyle>
            <a:p>
              <a:pPr lvl="1"/>
              <a:r>
                <a:rPr lang="en-US" dirty="0"/>
                <a:t>20/80 Rule</a:t>
              </a:r>
            </a:p>
            <a:p>
              <a:pPr lvl="1"/>
              <a:r>
                <a:rPr lang="en-US" dirty="0">
                  <a:latin typeface="+mj-lt"/>
                </a:rPr>
                <a:t>Don’t burn yourself out. Give 20% of your project 80% of your effort, 80% of your project 20% of your effort.</a:t>
              </a:r>
              <a:endParaRPr lang="en-US" dirty="0"/>
            </a:p>
          </p:txBody>
        </p:sp>
        <p:pic>
          <p:nvPicPr>
            <p:cNvPr id="25" name="Graphic 24" descr="Badge 5 outline">
              <a:extLst>
                <a:ext uri="{FF2B5EF4-FFF2-40B4-BE49-F238E27FC236}">
                  <a16:creationId xmlns:a16="http://schemas.microsoft.com/office/drawing/2014/main" id="{6474D456-CC11-BDC0-0C89-FE123A06E2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4066" y="5087380"/>
              <a:ext cx="914400" cy="914400"/>
            </a:xfrm>
            <a:prstGeom prst="rect">
              <a:avLst/>
            </a:prstGeom>
          </p:spPr>
        </p:pic>
      </p:grpSp>
    </p:spTree>
    <p:extLst>
      <p:ext uri="{BB962C8B-B14F-4D97-AF65-F5344CB8AC3E}">
        <p14:creationId xmlns:p14="http://schemas.microsoft.com/office/powerpoint/2010/main" val="2765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91CBF0-6399-D2C0-02B8-454211EAA36D}"/>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C0748-60B6-3ECF-8996-343F5AA8FBD5}"/>
              </a:ext>
            </a:extLst>
          </p:cNvPr>
          <p:cNvSpPr>
            <a:spLocks noGrp="1"/>
          </p:cNvSpPr>
          <p:nvPr>
            <p:ph type="title"/>
          </p:nvPr>
        </p:nvSpPr>
        <p:spPr>
          <a:xfrm>
            <a:off x="391227" y="178611"/>
            <a:ext cx="7392748" cy="659757"/>
          </a:xfrm>
        </p:spPr>
        <p:txBody>
          <a:bodyPr vert="horz" lIns="91440" tIns="45720" rIns="91440" bIns="45720" rtlCol="0" anchor="ctr">
            <a:normAutofit fontScale="90000"/>
          </a:bodyPr>
          <a:lstStyle/>
          <a:p>
            <a:r>
              <a:rPr lang="en-US" cap="small" dirty="0">
                <a:solidFill>
                  <a:srgbClr val="FFFFFF"/>
                </a:solidFill>
              </a:rPr>
              <a:t>Form Follows Function</a:t>
            </a:r>
          </a:p>
        </p:txBody>
      </p:sp>
      <p:sp>
        <p:nvSpPr>
          <p:cNvPr id="7" name="Rectangle 5">
            <a:extLst>
              <a:ext uri="{FF2B5EF4-FFF2-40B4-BE49-F238E27FC236}">
                <a16:creationId xmlns:a16="http://schemas.microsoft.com/office/drawing/2014/main" id="{81C037E7-36F8-19C5-09E0-1527A3928222}"/>
              </a:ext>
            </a:extLst>
          </p:cNvPr>
          <p:cNvSpPr/>
          <p:nvPr/>
        </p:nvSpPr>
        <p:spPr>
          <a:xfrm>
            <a:off x="7070234" y="0"/>
            <a:ext cx="4789349" cy="6858000"/>
          </a:xfrm>
          <a:custGeom>
            <a:avLst/>
            <a:gdLst>
              <a:gd name="connsiteX0" fmla="*/ 0 w 6024403"/>
              <a:gd name="connsiteY0" fmla="*/ 0 h 6858000"/>
              <a:gd name="connsiteX1" fmla="*/ 6024403 w 6024403"/>
              <a:gd name="connsiteY1" fmla="*/ 0 h 6858000"/>
              <a:gd name="connsiteX2" fmla="*/ 6024403 w 6024403"/>
              <a:gd name="connsiteY2" fmla="*/ 6858000 h 6858000"/>
              <a:gd name="connsiteX3" fmla="*/ 0 w 6024403"/>
              <a:gd name="connsiteY3" fmla="*/ 6858000 h 6858000"/>
              <a:gd name="connsiteX4" fmla="*/ 0 w 6024403"/>
              <a:gd name="connsiteY4" fmla="*/ 0 h 6858000"/>
              <a:gd name="connsiteX0" fmla="*/ 1043275 w 7067678"/>
              <a:gd name="connsiteY0" fmla="*/ 0 h 6858000"/>
              <a:gd name="connsiteX1" fmla="*/ 7067678 w 7067678"/>
              <a:gd name="connsiteY1" fmla="*/ 0 h 6858000"/>
              <a:gd name="connsiteX2" fmla="*/ 7067678 w 7067678"/>
              <a:gd name="connsiteY2" fmla="*/ 6858000 h 6858000"/>
              <a:gd name="connsiteX3" fmla="*/ 0 w 7067678"/>
              <a:gd name="connsiteY3" fmla="*/ 6858000 h 6858000"/>
              <a:gd name="connsiteX4" fmla="*/ 1043275 w 7067678"/>
              <a:gd name="connsiteY4" fmla="*/ 0 h 6858000"/>
              <a:gd name="connsiteX0" fmla="*/ 1043275 w 7067678"/>
              <a:gd name="connsiteY0" fmla="*/ 0 h 6858000"/>
              <a:gd name="connsiteX1" fmla="*/ 7067678 w 7067678"/>
              <a:gd name="connsiteY1" fmla="*/ 0 h 6858000"/>
              <a:gd name="connsiteX2" fmla="*/ 7067678 w 7067678"/>
              <a:gd name="connsiteY2" fmla="*/ 6858000 h 6858000"/>
              <a:gd name="connsiteX3" fmla="*/ 0 w 7067678"/>
              <a:gd name="connsiteY3" fmla="*/ 6858000 h 6858000"/>
              <a:gd name="connsiteX4" fmla="*/ 1043275 w 706767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678" h="6858000">
                <a:moveTo>
                  <a:pt x="1043275" y="0"/>
                </a:moveTo>
                <a:lnTo>
                  <a:pt x="7067678" y="0"/>
                </a:lnTo>
                <a:lnTo>
                  <a:pt x="7067678" y="6858000"/>
                </a:lnTo>
                <a:lnTo>
                  <a:pt x="0" y="6858000"/>
                </a:lnTo>
                <a:cubicBezTo>
                  <a:pt x="2974357" y="4694739"/>
                  <a:pt x="695517" y="2286000"/>
                  <a:pt x="1043275" y="0"/>
                </a:cubicBezTo>
                <a:close/>
              </a:path>
            </a:pathLst>
          </a:custGeom>
          <a:solidFill>
            <a:srgbClr val="FB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E3A8C9-BF14-FAB3-4D77-08094FACE0DA}"/>
              </a:ext>
            </a:extLst>
          </p:cNvPr>
          <p:cNvSpPr/>
          <p:nvPr/>
        </p:nvSpPr>
        <p:spPr>
          <a:xfrm>
            <a:off x="7384239" y="0"/>
            <a:ext cx="4789349" cy="6858000"/>
          </a:xfrm>
          <a:custGeom>
            <a:avLst/>
            <a:gdLst>
              <a:gd name="connsiteX0" fmla="*/ 0 w 6024403"/>
              <a:gd name="connsiteY0" fmla="*/ 0 h 6858000"/>
              <a:gd name="connsiteX1" fmla="*/ 6024403 w 6024403"/>
              <a:gd name="connsiteY1" fmla="*/ 0 h 6858000"/>
              <a:gd name="connsiteX2" fmla="*/ 6024403 w 6024403"/>
              <a:gd name="connsiteY2" fmla="*/ 6858000 h 6858000"/>
              <a:gd name="connsiteX3" fmla="*/ 0 w 6024403"/>
              <a:gd name="connsiteY3" fmla="*/ 6858000 h 6858000"/>
              <a:gd name="connsiteX4" fmla="*/ 0 w 6024403"/>
              <a:gd name="connsiteY4" fmla="*/ 0 h 6858000"/>
              <a:gd name="connsiteX0" fmla="*/ 1043275 w 7067678"/>
              <a:gd name="connsiteY0" fmla="*/ 0 h 6858000"/>
              <a:gd name="connsiteX1" fmla="*/ 7067678 w 7067678"/>
              <a:gd name="connsiteY1" fmla="*/ 0 h 6858000"/>
              <a:gd name="connsiteX2" fmla="*/ 7067678 w 7067678"/>
              <a:gd name="connsiteY2" fmla="*/ 6858000 h 6858000"/>
              <a:gd name="connsiteX3" fmla="*/ 0 w 7067678"/>
              <a:gd name="connsiteY3" fmla="*/ 6858000 h 6858000"/>
              <a:gd name="connsiteX4" fmla="*/ 1043275 w 7067678"/>
              <a:gd name="connsiteY4" fmla="*/ 0 h 6858000"/>
              <a:gd name="connsiteX0" fmla="*/ 1043275 w 7067678"/>
              <a:gd name="connsiteY0" fmla="*/ 0 h 6858000"/>
              <a:gd name="connsiteX1" fmla="*/ 7067678 w 7067678"/>
              <a:gd name="connsiteY1" fmla="*/ 0 h 6858000"/>
              <a:gd name="connsiteX2" fmla="*/ 7067678 w 7067678"/>
              <a:gd name="connsiteY2" fmla="*/ 6858000 h 6858000"/>
              <a:gd name="connsiteX3" fmla="*/ 0 w 7067678"/>
              <a:gd name="connsiteY3" fmla="*/ 6858000 h 6858000"/>
              <a:gd name="connsiteX4" fmla="*/ 1043275 w 706767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678" h="6858000">
                <a:moveTo>
                  <a:pt x="1043275" y="0"/>
                </a:moveTo>
                <a:lnTo>
                  <a:pt x="7067678" y="0"/>
                </a:lnTo>
                <a:lnTo>
                  <a:pt x="7067678" y="6858000"/>
                </a:lnTo>
                <a:lnTo>
                  <a:pt x="0" y="6858000"/>
                </a:lnTo>
                <a:cubicBezTo>
                  <a:pt x="2974357" y="4694739"/>
                  <a:pt x="695517" y="2286000"/>
                  <a:pt x="1043275"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EF2B56-5860-62F0-1EBB-A420393984AC}"/>
              </a:ext>
            </a:extLst>
          </p:cNvPr>
          <p:cNvSpPr>
            <a:spLocks noGrp="1"/>
          </p:cNvSpPr>
          <p:nvPr>
            <p:ph idx="1"/>
          </p:nvPr>
        </p:nvSpPr>
        <p:spPr>
          <a:xfrm>
            <a:off x="391227" y="4560029"/>
            <a:ext cx="7581644" cy="741940"/>
          </a:xfrm>
        </p:spPr>
        <p:txBody>
          <a:bodyPr>
            <a:noAutofit/>
          </a:bodyPr>
          <a:lstStyle/>
          <a:p>
            <a:pPr marL="0" lvl="1" indent="0">
              <a:lnSpc>
                <a:spcPct val="100000"/>
              </a:lnSpc>
              <a:spcBef>
                <a:spcPts val="0"/>
              </a:spcBef>
              <a:buNone/>
            </a:pPr>
            <a:r>
              <a:rPr lang="en-US" kern="100" dirty="0">
                <a:solidFill>
                  <a:srgbClr val="023047"/>
                </a:solidFill>
                <a:cs typeface="Times New Roman" panose="02020603050405020304" pitchFamily="18" charset="0"/>
              </a:rPr>
              <a:t>Content First</a:t>
            </a:r>
          </a:p>
          <a:p>
            <a:pPr marL="0" lvl="1" indent="0">
              <a:lnSpc>
                <a:spcPct val="100000"/>
              </a:lnSpc>
              <a:spcBef>
                <a:spcPts val="0"/>
              </a:spcBef>
              <a:buNone/>
            </a:pPr>
            <a:r>
              <a:rPr lang="en-US" sz="2000" dirty="0">
                <a:solidFill>
                  <a:srgbClr val="023047"/>
                </a:solidFill>
                <a:latin typeface="+mj-lt"/>
              </a:rPr>
              <a:t>Prioritizing functionality and purpose over purely aesthetic considerations.</a:t>
            </a:r>
          </a:p>
        </p:txBody>
      </p:sp>
      <p:pic>
        <p:nvPicPr>
          <p:cNvPr id="1026" name="Picture 2" descr="Simple Ideas That Are Borderline Genius! - 45 Pics | Modern rocking chair,  Futuristic furniture, Cool chairs">
            <a:extLst>
              <a:ext uri="{FF2B5EF4-FFF2-40B4-BE49-F238E27FC236}">
                <a16:creationId xmlns:a16="http://schemas.microsoft.com/office/drawing/2014/main" id="{E08AE1F9-97DD-761A-72AB-13BA8E4B0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949" y="1235950"/>
            <a:ext cx="2922873" cy="2790872"/>
          </a:xfrm>
          <a:prstGeom prst="rect">
            <a:avLst/>
          </a:prstGeom>
          <a:solidFill>
            <a:srgbClr val="FFFFFF">
              <a:shade val="85000"/>
            </a:srgbClr>
          </a:solidFill>
          <a:ln w="88900" cap="sq">
            <a:noFill/>
            <a:miter lim="800000"/>
          </a:ln>
          <a:effectLst/>
        </p:spPr>
      </p:pic>
      <p:pic>
        <p:nvPicPr>
          <p:cNvPr id="1030" name="Picture 6" descr="Rustic chair - DECO - KD Stripes - ash / black">
            <a:extLst>
              <a:ext uri="{FF2B5EF4-FFF2-40B4-BE49-F238E27FC236}">
                <a16:creationId xmlns:a16="http://schemas.microsoft.com/office/drawing/2014/main" id="{E739F7FE-418A-E412-47CE-019CC6B335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90" t="18577" r="11555" b="8133"/>
          <a:stretch/>
        </p:blipFill>
        <p:spPr bwMode="auto">
          <a:xfrm>
            <a:off x="527433" y="1235950"/>
            <a:ext cx="2922873" cy="2790872"/>
          </a:xfrm>
          <a:prstGeom prst="rect">
            <a:avLst/>
          </a:prstGeom>
          <a:solidFill>
            <a:srgbClr val="FFFFFF">
              <a:shade val="85000"/>
            </a:srgbClr>
          </a:solidFill>
          <a:ln w="88900" cap="sq">
            <a:noFill/>
            <a:miter lim="800000"/>
          </a:ln>
          <a:effectLst/>
        </p:spPr>
      </p:pic>
      <p:pic>
        <p:nvPicPr>
          <p:cNvPr id="5" name="Picture 4" descr="Top view of stacked colorful hexagons" hidden="1">
            <a:extLst>
              <a:ext uri="{FF2B5EF4-FFF2-40B4-BE49-F238E27FC236}">
                <a16:creationId xmlns:a16="http://schemas.microsoft.com/office/drawing/2014/main" id="{1A534414-65E2-C910-2E2A-097CDE3BD577}"/>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8" name="TextBox 7">
            <a:extLst>
              <a:ext uri="{FF2B5EF4-FFF2-40B4-BE49-F238E27FC236}">
                <a16:creationId xmlns:a16="http://schemas.microsoft.com/office/drawing/2014/main" id="{CBA19846-B499-61C3-43A9-E752C3132A54}"/>
              </a:ext>
            </a:extLst>
          </p:cNvPr>
          <p:cNvSpPr txBox="1"/>
          <p:nvPr/>
        </p:nvSpPr>
        <p:spPr>
          <a:xfrm>
            <a:off x="403444" y="5509407"/>
            <a:ext cx="6980795" cy="923330"/>
          </a:xfrm>
          <a:prstGeom prst="rect">
            <a:avLst/>
          </a:prstGeom>
          <a:noFill/>
        </p:spPr>
        <p:txBody>
          <a:bodyPr wrap="square">
            <a:noAutofit/>
          </a:bodyPr>
          <a:lstStyle/>
          <a:p>
            <a:pPr marL="0" lvl="1"/>
            <a:r>
              <a:rPr lang="en-US" sz="2400" kern="100" dirty="0">
                <a:solidFill>
                  <a:srgbClr val="023047"/>
                </a:solidFill>
                <a:cs typeface="Times New Roman" panose="02020603050405020304" pitchFamily="18" charset="0"/>
              </a:rPr>
              <a:t>Avoid Over Designing</a:t>
            </a:r>
          </a:p>
          <a:p>
            <a:pPr marL="0" lvl="1"/>
            <a:r>
              <a:rPr lang="en-US" sz="2000" dirty="0">
                <a:solidFill>
                  <a:srgbClr val="023047"/>
                </a:solidFill>
                <a:latin typeface="+mj-lt"/>
              </a:rPr>
              <a:t>Over designing can distract the user and hamper the learning objectives.</a:t>
            </a:r>
          </a:p>
          <a:p>
            <a:endParaRPr lang="en-US" sz="2000" dirty="0"/>
          </a:p>
        </p:txBody>
      </p:sp>
    </p:spTree>
    <p:extLst>
      <p:ext uri="{BB962C8B-B14F-4D97-AF65-F5344CB8AC3E}">
        <p14:creationId xmlns:p14="http://schemas.microsoft.com/office/powerpoint/2010/main" val="413590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6408398-F912-045E-3FE7-5196FC54EBD6}"/>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6102B-3390-8F82-527C-CCAB810ABCD9}"/>
              </a:ext>
            </a:extLst>
          </p:cNvPr>
          <p:cNvSpPr>
            <a:spLocks noGrp="1"/>
          </p:cNvSpPr>
          <p:nvPr>
            <p:ph type="title"/>
          </p:nvPr>
        </p:nvSpPr>
        <p:spPr>
          <a:xfrm>
            <a:off x="358814" y="-1994"/>
            <a:ext cx="10312079" cy="986873"/>
          </a:xfrm>
        </p:spPr>
        <p:txBody>
          <a:bodyPr vert="horz" lIns="91440" tIns="45720" rIns="91440" bIns="45720" rtlCol="0" anchor="ctr">
            <a:normAutofit/>
          </a:bodyPr>
          <a:lstStyle/>
          <a:p>
            <a:r>
              <a:rPr lang="en-US" cap="small" dirty="0">
                <a:solidFill>
                  <a:srgbClr val="FFFFFF"/>
                </a:solidFill>
              </a:rPr>
              <a:t>Basic Design Principles</a:t>
            </a:r>
          </a:p>
        </p:txBody>
      </p:sp>
      <p:sp>
        <p:nvSpPr>
          <p:cNvPr id="5" name="TextBox 4">
            <a:extLst>
              <a:ext uri="{FF2B5EF4-FFF2-40B4-BE49-F238E27FC236}">
                <a16:creationId xmlns:a16="http://schemas.microsoft.com/office/drawing/2014/main" id="{741AE8A6-0992-7B3F-E4B4-16684713BFB9}"/>
              </a:ext>
            </a:extLst>
          </p:cNvPr>
          <p:cNvSpPr txBox="1"/>
          <p:nvPr/>
        </p:nvSpPr>
        <p:spPr>
          <a:xfrm>
            <a:off x="397366" y="2415349"/>
            <a:ext cx="7120352" cy="2135932"/>
          </a:xfrm>
          <a:prstGeom prst="rect">
            <a:avLst/>
          </a:prstGeom>
          <a:noFill/>
        </p:spPr>
        <p:txBody>
          <a:bodyPr wrap="square" numCol="3">
            <a:noAutofit/>
          </a:bodyPr>
          <a:lstStyle/>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Hierarchy</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Contrast</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Alignment</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Balance</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Color</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Texture</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Proximity</a:t>
            </a:r>
          </a:p>
          <a:p>
            <a:pPr marL="182880" indent="-182880" algn="l">
              <a:buFont typeface="Arial" panose="020B0604020202020204" pitchFamily="34" charset="0"/>
              <a:buChar char="•"/>
            </a:pPr>
            <a:r>
              <a:rPr lang="en-US" sz="2400" dirty="0">
                <a:solidFill>
                  <a:srgbClr val="023047"/>
                </a:solidFill>
                <a:latin typeface="Open Sans" pitchFamily="2" charset="0"/>
                <a:ea typeface="Open Sans" pitchFamily="2" charset="0"/>
                <a:cs typeface="Open Sans" pitchFamily="2" charset="0"/>
              </a:rPr>
              <a:t>Movement</a:t>
            </a:r>
            <a:endParaRPr lang="en-US" sz="2400" b="0" i="0" dirty="0">
              <a:solidFill>
                <a:srgbClr val="023047"/>
              </a:solidFill>
              <a:effectLst/>
              <a:latin typeface="Open Sans" pitchFamily="2" charset="0"/>
              <a:ea typeface="Open Sans" pitchFamily="2" charset="0"/>
              <a:cs typeface="Open Sans" pitchFamily="2" charset="0"/>
            </a:endParaRP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Repetition</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Emphasis</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Proportion</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Rhythm</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Space</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Typography</a:t>
            </a:r>
          </a:p>
          <a:p>
            <a:pPr marL="182880" indent="-182880" algn="l">
              <a:buFont typeface="Arial" panose="020B0604020202020204" pitchFamily="34" charset="0"/>
              <a:buChar char="•"/>
            </a:pPr>
            <a:r>
              <a:rPr lang="en-US" sz="2400" b="0" i="0" dirty="0">
                <a:solidFill>
                  <a:srgbClr val="023047"/>
                </a:solidFill>
                <a:effectLst/>
                <a:latin typeface="Open Sans" pitchFamily="2" charset="0"/>
                <a:ea typeface="Open Sans" pitchFamily="2" charset="0"/>
                <a:cs typeface="Open Sans" pitchFamily="2" charset="0"/>
              </a:rPr>
              <a:t>White Space</a:t>
            </a:r>
          </a:p>
        </p:txBody>
      </p:sp>
      <p:sp>
        <p:nvSpPr>
          <p:cNvPr id="15" name="Rectangle 11">
            <a:extLst>
              <a:ext uri="{FF2B5EF4-FFF2-40B4-BE49-F238E27FC236}">
                <a16:creationId xmlns:a16="http://schemas.microsoft.com/office/drawing/2014/main" id="{D3155F38-1F4E-8315-EEEE-276E80A12056}"/>
              </a:ext>
            </a:extLst>
          </p:cNvPr>
          <p:cNvSpPr/>
          <p:nvPr/>
        </p:nvSpPr>
        <p:spPr>
          <a:xfrm>
            <a:off x="7222123" y="0"/>
            <a:ext cx="5024085" cy="6858000"/>
          </a:xfrm>
          <a:custGeom>
            <a:avLst/>
            <a:gdLst>
              <a:gd name="connsiteX0" fmla="*/ 0 w 4072864"/>
              <a:gd name="connsiteY0" fmla="*/ 0 h 6858000"/>
              <a:gd name="connsiteX1" fmla="*/ 4072864 w 4072864"/>
              <a:gd name="connsiteY1" fmla="*/ 0 h 6858000"/>
              <a:gd name="connsiteX2" fmla="*/ 4072864 w 4072864"/>
              <a:gd name="connsiteY2" fmla="*/ 6858000 h 6858000"/>
              <a:gd name="connsiteX3" fmla="*/ 0 w 4072864"/>
              <a:gd name="connsiteY3" fmla="*/ 6858000 h 6858000"/>
              <a:gd name="connsiteX4" fmla="*/ 0 w 4072864"/>
              <a:gd name="connsiteY4" fmla="*/ 0 h 6858000"/>
              <a:gd name="connsiteX0" fmla="*/ 0 w 4072864"/>
              <a:gd name="connsiteY0" fmla="*/ 0 h 6858000"/>
              <a:gd name="connsiteX1" fmla="*/ 4072864 w 4072864"/>
              <a:gd name="connsiteY1" fmla="*/ 0 h 6858000"/>
              <a:gd name="connsiteX2" fmla="*/ 4072864 w 4072864"/>
              <a:gd name="connsiteY2" fmla="*/ 6858000 h 6858000"/>
              <a:gd name="connsiteX3" fmla="*/ 0 w 4072864"/>
              <a:gd name="connsiteY3" fmla="*/ 6858000 h 6858000"/>
              <a:gd name="connsiteX4" fmla="*/ 0 w 4072864"/>
              <a:gd name="connsiteY4" fmla="*/ 0 h 6858000"/>
              <a:gd name="connsiteX0" fmla="*/ 951221 w 5024085"/>
              <a:gd name="connsiteY0" fmla="*/ 0 h 6858000"/>
              <a:gd name="connsiteX1" fmla="*/ 5024085 w 5024085"/>
              <a:gd name="connsiteY1" fmla="*/ 0 h 6858000"/>
              <a:gd name="connsiteX2" fmla="*/ 5024085 w 5024085"/>
              <a:gd name="connsiteY2" fmla="*/ 6858000 h 6858000"/>
              <a:gd name="connsiteX3" fmla="*/ 0 w 5024085"/>
              <a:gd name="connsiteY3" fmla="*/ 6845726 h 6858000"/>
              <a:gd name="connsiteX4" fmla="*/ 951221 w 50240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085" h="6858000">
                <a:moveTo>
                  <a:pt x="951221" y="0"/>
                </a:moveTo>
                <a:lnTo>
                  <a:pt x="5024085" y="0"/>
                </a:lnTo>
                <a:lnTo>
                  <a:pt x="5024085" y="6858000"/>
                </a:lnTo>
                <a:lnTo>
                  <a:pt x="0" y="6845726"/>
                </a:lnTo>
                <a:cubicBezTo>
                  <a:pt x="0" y="4559726"/>
                  <a:pt x="2086550" y="3317001"/>
                  <a:pt x="951221" y="0"/>
                </a:cubicBezTo>
                <a:close/>
              </a:path>
            </a:pathLst>
          </a:custGeom>
          <a:solidFill>
            <a:srgbClr val="219E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F31352-0E9D-F189-6316-E172E66415ED}"/>
              </a:ext>
            </a:extLst>
          </p:cNvPr>
          <p:cNvSpPr/>
          <p:nvPr/>
        </p:nvSpPr>
        <p:spPr>
          <a:xfrm>
            <a:off x="7517718" y="0"/>
            <a:ext cx="5024085" cy="6858000"/>
          </a:xfrm>
          <a:custGeom>
            <a:avLst/>
            <a:gdLst>
              <a:gd name="connsiteX0" fmla="*/ 0 w 4072864"/>
              <a:gd name="connsiteY0" fmla="*/ 0 h 6858000"/>
              <a:gd name="connsiteX1" fmla="*/ 4072864 w 4072864"/>
              <a:gd name="connsiteY1" fmla="*/ 0 h 6858000"/>
              <a:gd name="connsiteX2" fmla="*/ 4072864 w 4072864"/>
              <a:gd name="connsiteY2" fmla="*/ 6858000 h 6858000"/>
              <a:gd name="connsiteX3" fmla="*/ 0 w 4072864"/>
              <a:gd name="connsiteY3" fmla="*/ 6858000 h 6858000"/>
              <a:gd name="connsiteX4" fmla="*/ 0 w 4072864"/>
              <a:gd name="connsiteY4" fmla="*/ 0 h 6858000"/>
              <a:gd name="connsiteX0" fmla="*/ 0 w 4072864"/>
              <a:gd name="connsiteY0" fmla="*/ 0 h 6858000"/>
              <a:gd name="connsiteX1" fmla="*/ 4072864 w 4072864"/>
              <a:gd name="connsiteY1" fmla="*/ 0 h 6858000"/>
              <a:gd name="connsiteX2" fmla="*/ 4072864 w 4072864"/>
              <a:gd name="connsiteY2" fmla="*/ 6858000 h 6858000"/>
              <a:gd name="connsiteX3" fmla="*/ 0 w 4072864"/>
              <a:gd name="connsiteY3" fmla="*/ 6858000 h 6858000"/>
              <a:gd name="connsiteX4" fmla="*/ 0 w 4072864"/>
              <a:gd name="connsiteY4" fmla="*/ 0 h 6858000"/>
              <a:gd name="connsiteX0" fmla="*/ 951221 w 5024085"/>
              <a:gd name="connsiteY0" fmla="*/ 0 h 6858000"/>
              <a:gd name="connsiteX1" fmla="*/ 5024085 w 5024085"/>
              <a:gd name="connsiteY1" fmla="*/ 0 h 6858000"/>
              <a:gd name="connsiteX2" fmla="*/ 5024085 w 5024085"/>
              <a:gd name="connsiteY2" fmla="*/ 6858000 h 6858000"/>
              <a:gd name="connsiteX3" fmla="*/ 0 w 5024085"/>
              <a:gd name="connsiteY3" fmla="*/ 6845726 h 6858000"/>
              <a:gd name="connsiteX4" fmla="*/ 951221 w 50240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085" h="6858000">
                <a:moveTo>
                  <a:pt x="951221" y="0"/>
                </a:moveTo>
                <a:lnTo>
                  <a:pt x="5024085" y="0"/>
                </a:lnTo>
                <a:lnTo>
                  <a:pt x="5024085" y="6858000"/>
                </a:lnTo>
                <a:lnTo>
                  <a:pt x="0" y="6845726"/>
                </a:lnTo>
                <a:cubicBezTo>
                  <a:pt x="0" y="4559726"/>
                  <a:pt x="2086550" y="3317001"/>
                  <a:pt x="951221"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EF28668-02E7-4BD4-C7D9-0AB96316CD46}"/>
              </a:ext>
            </a:extLst>
          </p:cNvPr>
          <p:cNvSpPr/>
          <p:nvPr/>
        </p:nvSpPr>
        <p:spPr>
          <a:xfrm>
            <a:off x="2595298" y="4625485"/>
            <a:ext cx="2908464" cy="515500"/>
          </a:xfrm>
          <a:prstGeom prst="roundRect">
            <a:avLst>
              <a:gd name="adj" fmla="val 50000"/>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23047"/>
                </a:solidFill>
                <a:latin typeface="Open Sans" pitchFamily="2" charset="0"/>
                <a:ea typeface="Open Sans" pitchFamily="2" charset="0"/>
                <a:cs typeface="Open Sans" pitchFamily="2" charset="0"/>
              </a:rPr>
              <a:t>+ More</a:t>
            </a:r>
          </a:p>
        </p:txBody>
      </p:sp>
    </p:spTree>
    <p:extLst>
      <p:ext uri="{BB962C8B-B14F-4D97-AF65-F5344CB8AC3E}">
        <p14:creationId xmlns:p14="http://schemas.microsoft.com/office/powerpoint/2010/main" val="126095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20694F7B-F930-FF7D-7FF0-F7EE0942D66A}"/>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5F544-6BCA-D856-2CD0-97268F8852F9}"/>
              </a:ext>
            </a:extLst>
          </p:cNvPr>
          <p:cNvSpPr>
            <a:spLocks noGrp="1"/>
          </p:cNvSpPr>
          <p:nvPr>
            <p:ph type="title"/>
          </p:nvPr>
        </p:nvSpPr>
        <p:spPr>
          <a:xfrm>
            <a:off x="370390" y="113615"/>
            <a:ext cx="7121437" cy="752823"/>
          </a:xfrm>
        </p:spPr>
        <p:txBody>
          <a:bodyPr vert="horz" lIns="91440" tIns="45720" rIns="91440" bIns="45720" rtlCol="0" anchor="ctr">
            <a:normAutofit/>
          </a:bodyPr>
          <a:lstStyle/>
          <a:p>
            <a:r>
              <a:rPr lang="en-US" cap="small" dirty="0">
                <a:solidFill>
                  <a:srgbClr val="FFFFFF"/>
                </a:solidFill>
              </a:rPr>
              <a:t>What can affect your designs?</a:t>
            </a:r>
          </a:p>
        </p:txBody>
      </p:sp>
      <p:sp>
        <p:nvSpPr>
          <p:cNvPr id="31" name="Rectangle 27">
            <a:extLst>
              <a:ext uri="{FF2B5EF4-FFF2-40B4-BE49-F238E27FC236}">
                <a16:creationId xmlns:a16="http://schemas.microsoft.com/office/drawing/2014/main" id="{A439B125-6367-7182-7A68-F1C833C8FC6E}"/>
              </a:ext>
            </a:extLst>
          </p:cNvPr>
          <p:cNvSpPr/>
          <p:nvPr/>
        </p:nvSpPr>
        <p:spPr>
          <a:xfrm>
            <a:off x="7838883" y="0"/>
            <a:ext cx="4172118" cy="6858000"/>
          </a:xfrm>
          <a:custGeom>
            <a:avLst/>
            <a:gdLst>
              <a:gd name="connsiteX0" fmla="*/ 0 w 4036001"/>
              <a:gd name="connsiteY0" fmla="*/ 0 h 6858000"/>
              <a:gd name="connsiteX1" fmla="*/ 4036001 w 4036001"/>
              <a:gd name="connsiteY1" fmla="*/ 0 h 6858000"/>
              <a:gd name="connsiteX2" fmla="*/ 4036001 w 4036001"/>
              <a:gd name="connsiteY2" fmla="*/ 6858000 h 6858000"/>
              <a:gd name="connsiteX3" fmla="*/ 0 w 4036001"/>
              <a:gd name="connsiteY3" fmla="*/ 6858000 h 6858000"/>
              <a:gd name="connsiteX4" fmla="*/ 0 w 4036001"/>
              <a:gd name="connsiteY4" fmla="*/ 0 h 6858000"/>
              <a:gd name="connsiteX0" fmla="*/ 0 w 4036001"/>
              <a:gd name="connsiteY0" fmla="*/ 0 h 6858000"/>
              <a:gd name="connsiteX1" fmla="*/ 4036001 w 4036001"/>
              <a:gd name="connsiteY1" fmla="*/ 0 h 6858000"/>
              <a:gd name="connsiteX2" fmla="*/ 4036001 w 4036001"/>
              <a:gd name="connsiteY2" fmla="*/ 6858000 h 6858000"/>
              <a:gd name="connsiteX3" fmla="*/ 0 w 4036001"/>
              <a:gd name="connsiteY3" fmla="*/ 6858000 h 6858000"/>
              <a:gd name="connsiteX4" fmla="*/ 0 w 4036001"/>
              <a:gd name="connsiteY4" fmla="*/ 0 h 6858000"/>
              <a:gd name="connsiteX0" fmla="*/ 136117 w 4172118"/>
              <a:gd name="connsiteY0" fmla="*/ 0 h 6858000"/>
              <a:gd name="connsiteX1" fmla="*/ 4172118 w 4172118"/>
              <a:gd name="connsiteY1" fmla="*/ 0 h 6858000"/>
              <a:gd name="connsiteX2" fmla="*/ 4172118 w 4172118"/>
              <a:gd name="connsiteY2" fmla="*/ 6858000 h 6858000"/>
              <a:gd name="connsiteX3" fmla="*/ 136117 w 4172118"/>
              <a:gd name="connsiteY3" fmla="*/ 6858000 h 6858000"/>
              <a:gd name="connsiteX4" fmla="*/ 136117 w 41721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118" h="6858000">
                <a:moveTo>
                  <a:pt x="136117" y="0"/>
                </a:moveTo>
                <a:lnTo>
                  <a:pt x="4172118" y="0"/>
                </a:lnTo>
                <a:lnTo>
                  <a:pt x="4172118" y="6858000"/>
                </a:lnTo>
                <a:lnTo>
                  <a:pt x="136117" y="6858000"/>
                </a:lnTo>
                <a:cubicBezTo>
                  <a:pt x="731397" y="3504177"/>
                  <a:pt x="-367109" y="2353506"/>
                  <a:pt x="136117" y="0"/>
                </a:cubicBezTo>
                <a:close/>
              </a:path>
            </a:pathLst>
          </a:cu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hidden="1">
            <a:extLst>
              <a:ext uri="{FF2B5EF4-FFF2-40B4-BE49-F238E27FC236}">
                <a16:creationId xmlns:a16="http://schemas.microsoft.com/office/drawing/2014/main" id="{C771ABDC-D9FA-8F31-9DD3-45887EB2A60A}"/>
              </a:ext>
            </a:extLst>
          </p:cNvPr>
          <p:cNvGrpSpPr/>
          <p:nvPr/>
        </p:nvGrpSpPr>
        <p:grpSpPr>
          <a:xfrm>
            <a:off x="-1905657" y="2827474"/>
            <a:ext cx="1608120" cy="1803084"/>
            <a:chOff x="-1900770" y="2834037"/>
            <a:chExt cx="1608120" cy="1803084"/>
          </a:xfrm>
        </p:grpSpPr>
        <p:sp>
          <p:nvSpPr>
            <p:cNvPr id="59" name="Freeform: Shape 58">
              <a:extLst>
                <a:ext uri="{FF2B5EF4-FFF2-40B4-BE49-F238E27FC236}">
                  <a16:creationId xmlns:a16="http://schemas.microsoft.com/office/drawing/2014/main" id="{5208423B-8A86-F34D-A48E-7E1E53211C03}"/>
                </a:ext>
              </a:extLst>
            </p:cNvPr>
            <p:cNvSpPr/>
            <p:nvPr/>
          </p:nvSpPr>
          <p:spPr>
            <a:xfrm>
              <a:off x="-1900770" y="2834037"/>
              <a:ext cx="1608120" cy="1803084"/>
            </a:xfrm>
            <a:custGeom>
              <a:avLst/>
              <a:gdLst>
                <a:gd name="connsiteX0" fmla="*/ 1327151 w 1608120"/>
                <a:gd name="connsiteY0" fmla="*/ 388385 h 1803084"/>
                <a:gd name="connsiteX1" fmla="*/ 1430611 w 1608120"/>
                <a:gd name="connsiteY1" fmla="*/ 284925 h 1803084"/>
                <a:gd name="connsiteX2" fmla="*/ 1430013 w 1608120"/>
                <a:gd name="connsiteY2" fmla="*/ 250511 h 1803084"/>
                <a:gd name="connsiteX3" fmla="*/ 1396197 w 1608120"/>
                <a:gd name="connsiteY3" fmla="*/ 250511 h 1803084"/>
                <a:gd name="connsiteX4" fmla="*/ 1289110 w 1608120"/>
                <a:gd name="connsiteY4" fmla="*/ 357598 h 1803084"/>
                <a:gd name="connsiteX5" fmla="*/ 829293 w 1608120"/>
                <a:gd name="connsiteY5" fmla="*/ 195312 h 1803084"/>
                <a:gd name="connsiteX6" fmla="*/ 829293 w 1608120"/>
                <a:gd name="connsiteY6" fmla="*/ 48676 h 1803084"/>
                <a:gd name="connsiteX7" fmla="*/ 1072673 w 1608120"/>
                <a:gd name="connsiteY7" fmla="*/ 48676 h 1803084"/>
                <a:gd name="connsiteX8" fmla="*/ 1072673 w 1608120"/>
                <a:gd name="connsiteY8" fmla="*/ 0 h 1803084"/>
                <a:gd name="connsiteX9" fmla="*/ 537237 w 1608120"/>
                <a:gd name="connsiteY9" fmla="*/ 0 h 1803084"/>
                <a:gd name="connsiteX10" fmla="*/ 537237 w 1608120"/>
                <a:gd name="connsiteY10" fmla="*/ 48676 h 1803084"/>
                <a:gd name="connsiteX11" fmla="*/ 780617 w 1608120"/>
                <a:gd name="connsiteY11" fmla="*/ 48676 h 1803084"/>
                <a:gd name="connsiteX12" fmla="*/ 780617 w 1608120"/>
                <a:gd name="connsiteY12" fmla="*/ 195312 h 1803084"/>
                <a:gd name="connsiteX13" fmla="*/ 349 w 1608120"/>
                <a:gd name="connsiteY13" fmla="*/ 1022468 h 1803084"/>
                <a:gd name="connsiteX14" fmla="*/ 827504 w 1608120"/>
                <a:gd name="connsiteY14" fmla="*/ 1802736 h 1803084"/>
                <a:gd name="connsiteX15" fmla="*/ 1607772 w 1608120"/>
                <a:gd name="connsiteY15" fmla="*/ 975581 h 1803084"/>
                <a:gd name="connsiteX16" fmla="*/ 1327151 w 1608120"/>
                <a:gd name="connsiteY16" fmla="*/ 388385 h 1803084"/>
                <a:gd name="connsiteX17" fmla="*/ 804955 w 1608120"/>
                <a:gd name="connsiteY17" fmla="*/ 1752335 h 1803084"/>
                <a:gd name="connsiteX18" fmla="*/ 50478 w 1608120"/>
                <a:gd name="connsiteY18" fmla="*/ 997857 h 1803084"/>
                <a:gd name="connsiteX19" fmla="*/ 804955 w 1608120"/>
                <a:gd name="connsiteY19" fmla="*/ 243380 h 1803084"/>
                <a:gd name="connsiteX20" fmla="*/ 1559432 w 1608120"/>
                <a:gd name="connsiteY20" fmla="*/ 997857 h 1803084"/>
                <a:gd name="connsiteX21" fmla="*/ 804955 w 1608120"/>
                <a:gd name="connsiteY21" fmla="*/ 1752335 h 18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120" h="1803084">
                  <a:moveTo>
                    <a:pt x="1327151" y="388385"/>
                  </a:moveTo>
                  <a:lnTo>
                    <a:pt x="1430611" y="284925"/>
                  </a:lnTo>
                  <a:cubicBezTo>
                    <a:pt x="1439950" y="275255"/>
                    <a:pt x="1439682" y="259849"/>
                    <a:pt x="1430013" y="250511"/>
                  </a:cubicBezTo>
                  <a:cubicBezTo>
                    <a:pt x="1420582" y="241401"/>
                    <a:pt x="1405628" y="241401"/>
                    <a:pt x="1396197" y="250511"/>
                  </a:cubicBezTo>
                  <a:lnTo>
                    <a:pt x="1289110" y="357598"/>
                  </a:lnTo>
                  <a:cubicBezTo>
                    <a:pt x="1156498" y="256902"/>
                    <a:pt x="995733" y="200163"/>
                    <a:pt x="829293" y="195312"/>
                  </a:cubicBezTo>
                  <a:lnTo>
                    <a:pt x="829293" y="48676"/>
                  </a:lnTo>
                  <a:lnTo>
                    <a:pt x="1072673" y="48676"/>
                  </a:lnTo>
                  <a:lnTo>
                    <a:pt x="1072673" y="0"/>
                  </a:lnTo>
                  <a:lnTo>
                    <a:pt x="537237" y="0"/>
                  </a:lnTo>
                  <a:lnTo>
                    <a:pt x="537237" y="48676"/>
                  </a:lnTo>
                  <a:lnTo>
                    <a:pt x="780617" y="48676"/>
                  </a:lnTo>
                  <a:lnTo>
                    <a:pt x="780617" y="195312"/>
                  </a:lnTo>
                  <a:cubicBezTo>
                    <a:pt x="336738" y="208260"/>
                    <a:pt x="-12599" y="578589"/>
                    <a:pt x="349" y="1022468"/>
                  </a:cubicBezTo>
                  <a:cubicBezTo>
                    <a:pt x="13296" y="1466346"/>
                    <a:pt x="383628" y="1815684"/>
                    <a:pt x="827504" y="1802736"/>
                  </a:cubicBezTo>
                  <a:cubicBezTo>
                    <a:pt x="1271383" y="1789788"/>
                    <a:pt x="1620720" y="1419459"/>
                    <a:pt x="1607772" y="975581"/>
                  </a:cubicBezTo>
                  <a:cubicBezTo>
                    <a:pt x="1601165" y="749048"/>
                    <a:pt x="1499264" y="535823"/>
                    <a:pt x="1327151" y="388385"/>
                  </a:cubicBezTo>
                  <a:close/>
                  <a:moveTo>
                    <a:pt x="804955" y="1752335"/>
                  </a:moveTo>
                  <a:cubicBezTo>
                    <a:pt x="388269" y="1752335"/>
                    <a:pt x="50478" y="1414543"/>
                    <a:pt x="50478" y="997857"/>
                  </a:cubicBezTo>
                  <a:cubicBezTo>
                    <a:pt x="50478" y="581172"/>
                    <a:pt x="388269" y="243380"/>
                    <a:pt x="804955" y="243380"/>
                  </a:cubicBezTo>
                  <a:cubicBezTo>
                    <a:pt x="1221641" y="243380"/>
                    <a:pt x="1559432" y="581172"/>
                    <a:pt x="1559432" y="997857"/>
                  </a:cubicBezTo>
                  <a:cubicBezTo>
                    <a:pt x="1558963" y="1414348"/>
                    <a:pt x="1221446" y="1751865"/>
                    <a:pt x="804955" y="1752335"/>
                  </a:cubicBezTo>
                  <a:close/>
                </a:path>
              </a:pathLst>
            </a:custGeom>
            <a:solidFill>
              <a:srgbClr val="000000"/>
            </a:solidFill>
            <a:ln w="127000" cap="flat">
              <a:solidFill>
                <a:schemeClr val="bg1"/>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57E1028-AF85-9DFD-3DFF-B95F989D42DD}"/>
                </a:ext>
              </a:extLst>
            </p:cNvPr>
            <p:cNvSpPr/>
            <p:nvPr/>
          </p:nvSpPr>
          <p:spPr>
            <a:xfrm>
              <a:off x="-1654436" y="3174769"/>
              <a:ext cx="1118400" cy="1215795"/>
            </a:xfrm>
            <a:custGeom>
              <a:avLst/>
              <a:gdLst>
                <a:gd name="connsiteX0" fmla="*/ 684667 w 1118400"/>
                <a:gd name="connsiteY0" fmla="*/ 111663 h 1215795"/>
                <a:gd name="connsiteX1" fmla="*/ 673715 w 1118400"/>
                <a:gd name="connsiteY1" fmla="*/ 159097 h 1215795"/>
                <a:gd name="connsiteX2" fmla="*/ 1061719 w 1118400"/>
                <a:gd name="connsiteY2" fmla="*/ 772597 h 1215795"/>
                <a:gd name="connsiteX3" fmla="*/ 448217 w 1118400"/>
                <a:gd name="connsiteY3" fmla="*/ 1160600 h 1215795"/>
                <a:gd name="connsiteX4" fmla="*/ 60216 w 1118400"/>
                <a:gd name="connsiteY4" fmla="*/ 547101 h 1215795"/>
                <a:gd name="connsiteX5" fmla="*/ 534015 w 1118400"/>
                <a:gd name="connsiteY5" fmla="*/ 147269 h 1215795"/>
                <a:gd name="connsiteX6" fmla="*/ 534283 w 1118400"/>
                <a:gd name="connsiteY6" fmla="*/ 147513 h 1215795"/>
                <a:gd name="connsiteX7" fmla="*/ 534283 w 1118400"/>
                <a:gd name="connsiteY7" fmla="*/ 513531 h 1215795"/>
                <a:gd name="connsiteX8" fmla="*/ 439389 w 1118400"/>
                <a:gd name="connsiteY8" fmla="*/ 657101 h 1215795"/>
                <a:gd name="connsiteX9" fmla="*/ 582959 w 1118400"/>
                <a:gd name="connsiteY9" fmla="*/ 751995 h 1215795"/>
                <a:gd name="connsiteX10" fmla="*/ 677853 w 1118400"/>
                <a:gd name="connsiteY10" fmla="*/ 608425 h 1215795"/>
                <a:gd name="connsiteX11" fmla="*/ 582959 w 1118400"/>
                <a:gd name="connsiteY11" fmla="*/ 513531 h 1215795"/>
                <a:gd name="connsiteX12" fmla="*/ 582959 w 1118400"/>
                <a:gd name="connsiteY12" fmla="*/ 0 h 1215795"/>
                <a:gd name="connsiteX13" fmla="*/ 534283 w 1118400"/>
                <a:gd name="connsiteY13" fmla="*/ 0 h 1215795"/>
                <a:gd name="connsiteX14" fmla="*/ 534283 w 1118400"/>
                <a:gd name="connsiteY14" fmla="*/ 97960 h 1215795"/>
                <a:gd name="connsiteX15" fmla="*/ 566 w 1118400"/>
                <a:gd name="connsiteY15" fmla="*/ 681510 h 1215795"/>
                <a:gd name="connsiteX16" fmla="*/ 584115 w 1118400"/>
                <a:gd name="connsiteY16" fmla="*/ 1215229 h 1215795"/>
                <a:gd name="connsiteX17" fmla="*/ 1117835 w 1118400"/>
                <a:gd name="connsiteY17" fmla="*/ 631678 h 1215795"/>
                <a:gd name="connsiteX18" fmla="*/ 684667 w 1118400"/>
                <a:gd name="connsiteY18" fmla="*/ 111663 h 1215795"/>
                <a:gd name="connsiteX19" fmla="*/ 631635 w 1118400"/>
                <a:gd name="connsiteY19" fmla="*/ 632787 h 1215795"/>
                <a:gd name="connsiteX20" fmla="*/ 558621 w 1118400"/>
                <a:gd name="connsiteY20" fmla="*/ 705801 h 1215795"/>
                <a:gd name="connsiteX21" fmla="*/ 485607 w 1118400"/>
                <a:gd name="connsiteY21" fmla="*/ 632787 h 1215795"/>
                <a:gd name="connsiteX22" fmla="*/ 558621 w 1118400"/>
                <a:gd name="connsiteY22" fmla="*/ 559774 h 1215795"/>
                <a:gd name="connsiteX23" fmla="*/ 631635 w 1118400"/>
                <a:gd name="connsiteY23" fmla="*/ 632787 h 121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8400" h="1215795">
                  <a:moveTo>
                    <a:pt x="684667" y="111663"/>
                  </a:moveTo>
                  <a:lnTo>
                    <a:pt x="673715" y="159097"/>
                  </a:lnTo>
                  <a:cubicBezTo>
                    <a:pt x="950273" y="221366"/>
                    <a:pt x="1123987" y="496040"/>
                    <a:pt x="1061719" y="772597"/>
                  </a:cubicBezTo>
                  <a:cubicBezTo>
                    <a:pt x="999448" y="1049154"/>
                    <a:pt x="724776" y="1222869"/>
                    <a:pt x="448217" y="1160600"/>
                  </a:cubicBezTo>
                  <a:cubicBezTo>
                    <a:pt x="171659" y="1098332"/>
                    <a:pt x="-2055" y="823658"/>
                    <a:pt x="60216" y="547101"/>
                  </a:cubicBezTo>
                  <a:cubicBezTo>
                    <a:pt x="110734" y="322726"/>
                    <a:pt x="304340" y="159346"/>
                    <a:pt x="534015" y="147269"/>
                  </a:cubicBezTo>
                  <a:cubicBezTo>
                    <a:pt x="534154" y="147269"/>
                    <a:pt x="534271" y="147374"/>
                    <a:pt x="534283" y="147513"/>
                  </a:cubicBezTo>
                  <a:lnTo>
                    <a:pt x="534283" y="513531"/>
                  </a:lnTo>
                  <a:cubicBezTo>
                    <a:pt x="468434" y="526973"/>
                    <a:pt x="425947" y="591250"/>
                    <a:pt x="439389" y="657101"/>
                  </a:cubicBezTo>
                  <a:cubicBezTo>
                    <a:pt x="452831" y="722950"/>
                    <a:pt x="517110" y="765434"/>
                    <a:pt x="582959" y="751995"/>
                  </a:cubicBezTo>
                  <a:cubicBezTo>
                    <a:pt x="648808" y="738553"/>
                    <a:pt x="691295" y="674274"/>
                    <a:pt x="677853" y="608425"/>
                  </a:cubicBezTo>
                  <a:cubicBezTo>
                    <a:pt x="668098" y="560635"/>
                    <a:pt x="630749" y="523286"/>
                    <a:pt x="582959" y="513531"/>
                  </a:cubicBezTo>
                  <a:lnTo>
                    <a:pt x="582959" y="0"/>
                  </a:lnTo>
                  <a:lnTo>
                    <a:pt x="534283" y="0"/>
                  </a:lnTo>
                  <a:lnTo>
                    <a:pt x="534283" y="97960"/>
                  </a:lnTo>
                  <a:cubicBezTo>
                    <a:pt x="225758" y="111721"/>
                    <a:pt x="-13195" y="372987"/>
                    <a:pt x="566" y="681510"/>
                  </a:cubicBezTo>
                  <a:cubicBezTo>
                    <a:pt x="14326" y="990035"/>
                    <a:pt x="275590" y="1228990"/>
                    <a:pt x="584115" y="1215229"/>
                  </a:cubicBezTo>
                  <a:cubicBezTo>
                    <a:pt x="892640" y="1201466"/>
                    <a:pt x="1131595" y="940203"/>
                    <a:pt x="1117835" y="631678"/>
                  </a:cubicBezTo>
                  <a:cubicBezTo>
                    <a:pt x="1106639" y="380719"/>
                    <a:pt x="929469" y="168027"/>
                    <a:pt x="684667" y="111663"/>
                  </a:cubicBezTo>
                  <a:close/>
                  <a:moveTo>
                    <a:pt x="631635" y="632787"/>
                  </a:moveTo>
                  <a:cubicBezTo>
                    <a:pt x="631635" y="673113"/>
                    <a:pt x="598947" y="705801"/>
                    <a:pt x="558621" y="705801"/>
                  </a:cubicBezTo>
                  <a:cubicBezTo>
                    <a:pt x="518295" y="705801"/>
                    <a:pt x="485607" y="673113"/>
                    <a:pt x="485607" y="632787"/>
                  </a:cubicBezTo>
                  <a:cubicBezTo>
                    <a:pt x="485607" y="592462"/>
                    <a:pt x="518295" y="559774"/>
                    <a:pt x="558621" y="559774"/>
                  </a:cubicBezTo>
                  <a:cubicBezTo>
                    <a:pt x="598947" y="559774"/>
                    <a:pt x="631635" y="592462"/>
                    <a:pt x="631635" y="632787"/>
                  </a:cubicBezTo>
                  <a:close/>
                </a:path>
              </a:pathLst>
            </a:custGeom>
            <a:solidFill>
              <a:srgbClr val="000000"/>
            </a:solidFill>
            <a:ln w="127000" cap="flat">
              <a:solidFill>
                <a:schemeClr val="bg1"/>
              </a:solid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49E67BF4-4E80-4C5D-1167-98B99FAC5874}"/>
              </a:ext>
            </a:extLst>
          </p:cNvPr>
          <p:cNvGrpSpPr/>
          <p:nvPr/>
        </p:nvGrpSpPr>
        <p:grpSpPr>
          <a:xfrm>
            <a:off x="133007" y="1592956"/>
            <a:ext cx="1742883" cy="1349136"/>
            <a:chOff x="133007" y="1592956"/>
            <a:chExt cx="1742883" cy="1349136"/>
          </a:xfrm>
        </p:grpSpPr>
        <p:sp>
          <p:nvSpPr>
            <p:cNvPr id="32" name="Oval 31">
              <a:extLst>
                <a:ext uri="{FF2B5EF4-FFF2-40B4-BE49-F238E27FC236}">
                  <a16:creationId xmlns:a16="http://schemas.microsoft.com/office/drawing/2014/main" id="{4AF8A44B-9D4F-70AF-E888-92B2271BDC66}"/>
                </a:ext>
              </a:extLst>
            </p:cNvPr>
            <p:cNvSpPr/>
            <p:nvPr/>
          </p:nvSpPr>
          <p:spPr>
            <a:xfrm>
              <a:off x="570078" y="1592956"/>
              <a:ext cx="914400" cy="914400"/>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F85EDA-77F1-555B-E5B9-71AB18481F1F}"/>
                </a:ext>
              </a:extLst>
            </p:cNvPr>
            <p:cNvSpPr/>
            <p:nvPr/>
          </p:nvSpPr>
          <p:spPr>
            <a:xfrm>
              <a:off x="523514" y="1726993"/>
              <a:ext cx="1007529" cy="6463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528087-150F-74E9-D431-A4D19BB4F6F5}"/>
                </a:ext>
              </a:extLst>
            </p:cNvPr>
            <p:cNvSpPr txBox="1"/>
            <p:nvPr/>
          </p:nvSpPr>
          <p:spPr>
            <a:xfrm>
              <a:off x="523514" y="1726991"/>
              <a:ext cx="1007529" cy="646331"/>
            </a:xfrm>
            <a:prstGeom prst="rect">
              <a:avLst/>
            </a:prstGeom>
            <a:noFill/>
          </p:spPr>
          <p:txBody>
            <a:bodyPr wrap="square" rtlCol="0" anchor="ctr" anchorCtr="0">
              <a:noAutofit/>
            </a:bodyPr>
            <a:lstStyle/>
            <a:p>
              <a:pPr algn="ctr"/>
              <a:r>
                <a:rPr lang="en-US" sz="2800" dirty="0"/>
                <a:t>16:9</a:t>
              </a:r>
            </a:p>
          </p:txBody>
        </p:sp>
        <p:sp>
          <p:nvSpPr>
            <p:cNvPr id="17" name="TextBox 16">
              <a:extLst>
                <a:ext uri="{FF2B5EF4-FFF2-40B4-BE49-F238E27FC236}">
                  <a16:creationId xmlns:a16="http://schemas.microsoft.com/office/drawing/2014/main" id="{858D2FE8-EABD-3264-6538-DA10C8752AB6}"/>
                </a:ext>
              </a:extLst>
            </p:cNvPr>
            <p:cNvSpPr txBox="1"/>
            <p:nvPr/>
          </p:nvSpPr>
          <p:spPr>
            <a:xfrm>
              <a:off x="133007" y="2541982"/>
              <a:ext cx="1742883" cy="400110"/>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Format </a:t>
              </a:r>
            </a:p>
          </p:txBody>
        </p:sp>
      </p:grpSp>
      <p:grpSp>
        <p:nvGrpSpPr>
          <p:cNvPr id="4" name="Group 3">
            <a:extLst>
              <a:ext uri="{FF2B5EF4-FFF2-40B4-BE49-F238E27FC236}">
                <a16:creationId xmlns:a16="http://schemas.microsoft.com/office/drawing/2014/main" id="{11C6F925-8EED-62FE-737A-2AFB84A72A34}"/>
              </a:ext>
            </a:extLst>
          </p:cNvPr>
          <p:cNvGrpSpPr/>
          <p:nvPr/>
        </p:nvGrpSpPr>
        <p:grpSpPr>
          <a:xfrm>
            <a:off x="2176558" y="1567354"/>
            <a:ext cx="1742883" cy="1429398"/>
            <a:chOff x="2176558" y="1567354"/>
            <a:chExt cx="1742883" cy="1429398"/>
          </a:xfrm>
        </p:grpSpPr>
        <p:grpSp>
          <p:nvGrpSpPr>
            <p:cNvPr id="48" name="Group 47">
              <a:extLst>
                <a:ext uri="{FF2B5EF4-FFF2-40B4-BE49-F238E27FC236}">
                  <a16:creationId xmlns:a16="http://schemas.microsoft.com/office/drawing/2014/main" id="{B11F05D7-08BE-BEEF-9119-716157AD67E2}"/>
                </a:ext>
              </a:extLst>
            </p:cNvPr>
            <p:cNvGrpSpPr/>
            <p:nvPr/>
          </p:nvGrpSpPr>
          <p:grpSpPr>
            <a:xfrm>
              <a:off x="2626190" y="1567354"/>
              <a:ext cx="784183" cy="974628"/>
              <a:chOff x="2565230" y="1552639"/>
              <a:chExt cx="859167" cy="1067823"/>
            </a:xfrm>
          </p:grpSpPr>
          <p:sp>
            <p:nvSpPr>
              <p:cNvPr id="44" name="Freeform: Shape 43">
                <a:extLst>
                  <a:ext uri="{FF2B5EF4-FFF2-40B4-BE49-F238E27FC236}">
                    <a16:creationId xmlns:a16="http://schemas.microsoft.com/office/drawing/2014/main" id="{EFBAF719-BF65-7102-BA46-D6E537A48579}"/>
                  </a:ext>
                </a:extLst>
              </p:cNvPr>
              <p:cNvSpPr/>
              <p:nvPr/>
            </p:nvSpPr>
            <p:spPr>
              <a:xfrm>
                <a:off x="2565230" y="1552639"/>
                <a:ext cx="859167" cy="1067823"/>
              </a:xfrm>
              <a:custGeom>
                <a:avLst/>
                <a:gdLst>
                  <a:gd name="connsiteX0" fmla="*/ 859167 w 859167"/>
                  <a:gd name="connsiteY0" fmla="*/ 0 h 1067823"/>
                  <a:gd name="connsiteX1" fmla="*/ 0 w 859167"/>
                  <a:gd name="connsiteY1" fmla="*/ 632102 h 1067823"/>
                  <a:gd name="connsiteX2" fmla="*/ 601417 w 859167"/>
                  <a:gd name="connsiteY2" fmla="*/ 1067823 h 1067823"/>
                  <a:gd name="connsiteX3" fmla="*/ 859167 w 859167"/>
                  <a:gd name="connsiteY3" fmla="*/ 0 h 1067823"/>
                </a:gdLst>
                <a:ahLst/>
                <a:cxnLst>
                  <a:cxn ang="0">
                    <a:pos x="connsiteX0" y="connsiteY0"/>
                  </a:cxn>
                  <a:cxn ang="0">
                    <a:pos x="connsiteX1" y="connsiteY1"/>
                  </a:cxn>
                  <a:cxn ang="0">
                    <a:pos x="connsiteX2" y="connsiteY2"/>
                  </a:cxn>
                  <a:cxn ang="0">
                    <a:pos x="connsiteX3" y="connsiteY3"/>
                  </a:cxn>
                </a:cxnLst>
                <a:rect l="l" t="t" r="r" b="b"/>
                <a:pathLst>
                  <a:path w="859167" h="1067823">
                    <a:moveTo>
                      <a:pt x="859167" y="0"/>
                    </a:moveTo>
                    <a:lnTo>
                      <a:pt x="0" y="632102"/>
                    </a:lnTo>
                    <a:lnTo>
                      <a:pt x="601417" y="1067823"/>
                    </a:lnTo>
                    <a:lnTo>
                      <a:pt x="859167" y="0"/>
                    </a:lnTo>
                    <a:close/>
                  </a:path>
                </a:pathLst>
              </a:cu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99FE47B-15FD-8DAD-C71C-9F522A31AB91}"/>
                  </a:ext>
                </a:extLst>
              </p:cNvPr>
              <p:cNvGrpSpPr/>
              <p:nvPr/>
            </p:nvGrpSpPr>
            <p:grpSpPr>
              <a:xfrm>
                <a:off x="2725997" y="1592956"/>
                <a:ext cx="685800" cy="914400"/>
                <a:chOff x="3763550" y="-1913011"/>
                <a:chExt cx="1737937" cy="2317249"/>
              </a:xfrm>
            </p:grpSpPr>
            <p:sp>
              <p:nvSpPr>
                <p:cNvPr id="42" name="Freeform: Shape 41">
                  <a:extLst>
                    <a:ext uri="{FF2B5EF4-FFF2-40B4-BE49-F238E27FC236}">
                      <a16:creationId xmlns:a16="http://schemas.microsoft.com/office/drawing/2014/main" id="{127D16BB-DA31-2192-3285-4F7BB38EDE0B}"/>
                    </a:ext>
                  </a:extLst>
                </p:cNvPr>
                <p:cNvSpPr/>
                <p:nvPr/>
              </p:nvSpPr>
              <p:spPr>
                <a:xfrm>
                  <a:off x="3792712" y="-1901151"/>
                  <a:ext cx="1693788" cy="2258384"/>
                </a:xfrm>
                <a:custGeom>
                  <a:avLst/>
                  <a:gdLst>
                    <a:gd name="connsiteX0" fmla="*/ 6137 w 1693788"/>
                    <a:gd name="connsiteY0" fmla="*/ 12274 h 2258384"/>
                    <a:gd name="connsiteX1" fmla="*/ 1067823 w 1693788"/>
                    <a:gd name="connsiteY1" fmla="*/ 0 h 2258384"/>
                    <a:gd name="connsiteX2" fmla="*/ 1693788 w 1693788"/>
                    <a:gd name="connsiteY2" fmla="*/ 650513 h 2258384"/>
                    <a:gd name="connsiteX3" fmla="*/ 1681514 w 1693788"/>
                    <a:gd name="connsiteY3" fmla="*/ 2252247 h 2258384"/>
                    <a:gd name="connsiteX4" fmla="*/ 0 w 1693788"/>
                    <a:gd name="connsiteY4" fmla="*/ 2258384 h 2258384"/>
                    <a:gd name="connsiteX5" fmla="*/ 6137 w 1693788"/>
                    <a:gd name="connsiteY5" fmla="*/ 12274 h 225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88" h="2258384">
                      <a:moveTo>
                        <a:pt x="6137" y="12274"/>
                      </a:moveTo>
                      <a:lnTo>
                        <a:pt x="1067823" y="0"/>
                      </a:lnTo>
                      <a:lnTo>
                        <a:pt x="1693788" y="650513"/>
                      </a:lnTo>
                      <a:cubicBezTo>
                        <a:pt x="1689697" y="1184424"/>
                        <a:pt x="1685605" y="1718336"/>
                        <a:pt x="1681514" y="2252247"/>
                      </a:cubicBezTo>
                      <a:lnTo>
                        <a:pt x="0" y="2258384"/>
                      </a:lnTo>
                      <a:cubicBezTo>
                        <a:pt x="2046" y="1509681"/>
                        <a:pt x="4091" y="760977"/>
                        <a:pt x="6137" y="1227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aphic 18" descr="Document outline">
                  <a:extLst>
                    <a:ext uri="{FF2B5EF4-FFF2-40B4-BE49-F238E27FC236}">
                      <a16:creationId xmlns:a16="http://schemas.microsoft.com/office/drawing/2014/main" id="{7277AF20-C125-7F33-28F5-86966948BEEF}"/>
                    </a:ext>
                  </a:extLst>
                </p:cNvPr>
                <p:cNvGrpSpPr/>
                <p:nvPr/>
              </p:nvGrpSpPr>
              <p:grpSpPr>
                <a:xfrm>
                  <a:off x="3763550" y="-1913011"/>
                  <a:ext cx="1737937" cy="2317249"/>
                  <a:chOff x="2828518" y="1703782"/>
                  <a:chExt cx="571500" cy="762000"/>
                </a:xfrm>
                <a:solidFill>
                  <a:srgbClr val="000000"/>
                </a:solidFill>
              </p:grpSpPr>
              <p:sp>
                <p:nvSpPr>
                  <p:cNvPr id="34" name="Freeform: Shape 33">
                    <a:extLst>
                      <a:ext uri="{FF2B5EF4-FFF2-40B4-BE49-F238E27FC236}">
                        <a16:creationId xmlns:a16="http://schemas.microsoft.com/office/drawing/2014/main" id="{579A9031-0C70-A22D-5F7B-64F48DB9D641}"/>
                      </a:ext>
                    </a:extLst>
                  </p:cNvPr>
                  <p:cNvSpPr/>
                  <p:nvPr/>
                </p:nvSpPr>
                <p:spPr>
                  <a:xfrm>
                    <a:off x="2923768" y="2027632"/>
                    <a:ext cx="381000" cy="19050"/>
                  </a:xfrm>
                  <a:custGeom>
                    <a:avLst/>
                    <a:gdLst>
                      <a:gd name="connsiteX0" fmla="*/ 0 w 381000"/>
                      <a:gd name="connsiteY0" fmla="*/ 0 h 19050"/>
                      <a:gd name="connsiteX1" fmla="*/ 381000 w 381000"/>
                      <a:gd name="connsiteY1" fmla="*/ 0 h 19050"/>
                      <a:gd name="connsiteX2" fmla="*/ 381000 w 381000"/>
                      <a:gd name="connsiteY2" fmla="*/ 19050 h 19050"/>
                      <a:gd name="connsiteX3" fmla="*/ 0 w 3810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0" h="19050">
                        <a:moveTo>
                          <a:pt x="0" y="0"/>
                        </a:moveTo>
                        <a:lnTo>
                          <a:pt x="381000" y="0"/>
                        </a:lnTo>
                        <a:lnTo>
                          <a:pt x="381000" y="19050"/>
                        </a:lnTo>
                        <a:lnTo>
                          <a:pt x="0" y="19050"/>
                        </a:ln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B203D74-4DBF-428E-5450-BCE489F8D072}"/>
                      </a:ext>
                    </a:extLst>
                  </p:cNvPr>
                  <p:cNvSpPr/>
                  <p:nvPr/>
                </p:nvSpPr>
                <p:spPr>
                  <a:xfrm>
                    <a:off x="2923768" y="1951432"/>
                    <a:ext cx="180975" cy="19050"/>
                  </a:xfrm>
                  <a:custGeom>
                    <a:avLst/>
                    <a:gdLst>
                      <a:gd name="connsiteX0" fmla="*/ 0 w 180975"/>
                      <a:gd name="connsiteY0" fmla="*/ 0 h 19050"/>
                      <a:gd name="connsiteX1" fmla="*/ 180975 w 180975"/>
                      <a:gd name="connsiteY1" fmla="*/ 0 h 19050"/>
                      <a:gd name="connsiteX2" fmla="*/ 180975 w 180975"/>
                      <a:gd name="connsiteY2" fmla="*/ 19050 h 19050"/>
                      <a:gd name="connsiteX3" fmla="*/ 0 w 1809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0975" h="19050">
                        <a:moveTo>
                          <a:pt x="0" y="0"/>
                        </a:moveTo>
                        <a:lnTo>
                          <a:pt x="180975" y="0"/>
                        </a:lnTo>
                        <a:lnTo>
                          <a:pt x="180975" y="19050"/>
                        </a:lnTo>
                        <a:lnTo>
                          <a:pt x="0" y="19050"/>
                        </a:ln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6CA4600-83B8-10E5-06A9-62134B54B722}"/>
                      </a:ext>
                    </a:extLst>
                  </p:cNvPr>
                  <p:cNvSpPr/>
                  <p:nvPr/>
                </p:nvSpPr>
                <p:spPr>
                  <a:xfrm>
                    <a:off x="2923768" y="2103832"/>
                    <a:ext cx="381000" cy="19050"/>
                  </a:xfrm>
                  <a:custGeom>
                    <a:avLst/>
                    <a:gdLst>
                      <a:gd name="connsiteX0" fmla="*/ 0 w 381000"/>
                      <a:gd name="connsiteY0" fmla="*/ 0 h 19050"/>
                      <a:gd name="connsiteX1" fmla="*/ 381000 w 381000"/>
                      <a:gd name="connsiteY1" fmla="*/ 0 h 19050"/>
                      <a:gd name="connsiteX2" fmla="*/ 381000 w 381000"/>
                      <a:gd name="connsiteY2" fmla="*/ 19050 h 19050"/>
                      <a:gd name="connsiteX3" fmla="*/ 0 w 3810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0" h="19050">
                        <a:moveTo>
                          <a:pt x="0" y="0"/>
                        </a:moveTo>
                        <a:lnTo>
                          <a:pt x="381000" y="0"/>
                        </a:lnTo>
                        <a:lnTo>
                          <a:pt x="381000" y="19050"/>
                        </a:lnTo>
                        <a:lnTo>
                          <a:pt x="0" y="19050"/>
                        </a:ln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BADFA76-5CC2-265D-3CFE-5AB793C6E2D6}"/>
                      </a:ext>
                    </a:extLst>
                  </p:cNvPr>
                  <p:cNvSpPr/>
                  <p:nvPr/>
                </p:nvSpPr>
                <p:spPr>
                  <a:xfrm>
                    <a:off x="2923768" y="2180032"/>
                    <a:ext cx="381000" cy="19050"/>
                  </a:xfrm>
                  <a:custGeom>
                    <a:avLst/>
                    <a:gdLst>
                      <a:gd name="connsiteX0" fmla="*/ 0 w 381000"/>
                      <a:gd name="connsiteY0" fmla="*/ 0 h 19050"/>
                      <a:gd name="connsiteX1" fmla="*/ 381000 w 381000"/>
                      <a:gd name="connsiteY1" fmla="*/ 0 h 19050"/>
                      <a:gd name="connsiteX2" fmla="*/ 381000 w 381000"/>
                      <a:gd name="connsiteY2" fmla="*/ 19050 h 19050"/>
                      <a:gd name="connsiteX3" fmla="*/ 0 w 3810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0" h="19050">
                        <a:moveTo>
                          <a:pt x="0" y="0"/>
                        </a:moveTo>
                        <a:lnTo>
                          <a:pt x="381000" y="0"/>
                        </a:lnTo>
                        <a:lnTo>
                          <a:pt x="381000" y="19050"/>
                        </a:lnTo>
                        <a:lnTo>
                          <a:pt x="0" y="19050"/>
                        </a:ln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4B9AE45-E25C-D856-A8D8-11E61A1A0E69}"/>
                      </a:ext>
                    </a:extLst>
                  </p:cNvPr>
                  <p:cNvSpPr/>
                  <p:nvPr/>
                </p:nvSpPr>
                <p:spPr>
                  <a:xfrm>
                    <a:off x="2923768" y="2256232"/>
                    <a:ext cx="381000" cy="19050"/>
                  </a:xfrm>
                  <a:custGeom>
                    <a:avLst/>
                    <a:gdLst>
                      <a:gd name="connsiteX0" fmla="*/ 0 w 381000"/>
                      <a:gd name="connsiteY0" fmla="*/ 0 h 19050"/>
                      <a:gd name="connsiteX1" fmla="*/ 381000 w 381000"/>
                      <a:gd name="connsiteY1" fmla="*/ 0 h 19050"/>
                      <a:gd name="connsiteX2" fmla="*/ 381000 w 381000"/>
                      <a:gd name="connsiteY2" fmla="*/ 19050 h 19050"/>
                      <a:gd name="connsiteX3" fmla="*/ 0 w 3810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0" h="19050">
                        <a:moveTo>
                          <a:pt x="0" y="0"/>
                        </a:moveTo>
                        <a:lnTo>
                          <a:pt x="381000" y="0"/>
                        </a:lnTo>
                        <a:lnTo>
                          <a:pt x="381000" y="19050"/>
                        </a:lnTo>
                        <a:lnTo>
                          <a:pt x="0" y="19050"/>
                        </a:ln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493A4E-9CB7-77E9-74D7-753B0F75C5F7}"/>
                      </a:ext>
                    </a:extLst>
                  </p:cNvPr>
                  <p:cNvSpPr/>
                  <p:nvPr/>
                </p:nvSpPr>
                <p:spPr>
                  <a:xfrm>
                    <a:off x="2923768" y="2332432"/>
                    <a:ext cx="381000" cy="19050"/>
                  </a:xfrm>
                  <a:custGeom>
                    <a:avLst/>
                    <a:gdLst>
                      <a:gd name="connsiteX0" fmla="*/ 0 w 381000"/>
                      <a:gd name="connsiteY0" fmla="*/ 0 h 19050"/>
                      <a:gd name="connsiteX1" fmla="*/ 381000 w 381000"/>
                      <a:gd name="connsiteY1" fmla="*/ 0 h 19050"/>
                      <a:gd name="connsiteX2" fmla="*/ 381000 w 381000"/>
                      <a:gd name="connsiteY2" fmla="*/ 19050 h 19050"/>
                      <a:gd name="connsiteX3" fmla="*/ 0 w 3810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0" h="19050">
                        <a:moveTo>
                          <a:pt x="0" y="0"/>
                        </a:moveTo>
                        <a:lnTo>
                          <a:pt x="381000" y="0"/>
                        </a:lnTo>
                        <a:lnTo>
                          <a:pt x="381000" y="19050"/>
                        </a:lnTo>
                        <a:lnTo>
                          <a:pt x="0" y="19050"/>
                        </a:ln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D8F8D91-56C8-EBD4-76F2-2DAA88AA19BE}"/>
                      </a:ext>
                    </a:extLst>
                  </p:cNvPr>
                  <p:cNvSpPr/>
                  <p:nvPr/>
                </p:nvSpPr>
                <p:spPr>
                  <a:xfrm>
                    <a:off x="2828518" y="1703782"/>
                    <a:ext cx="571500" cy="762000"/>
                  </a:xfrm>
                  <a:custGeom>
                    <a:avLst/>
                    <a:gdLst>
                      <a:gd name="connsiteX0" fmla="*/ 0 w 571500"/>
                      <a:gd name="connsiteY0" fmla="*/ 0 h 762000"/>
                      <a:gd name="connsiteX1" fmla="*/ 0 w 571500"/>
                      <a:gd name="connsiteY1" fmla="*/ 762000 h 762000"/>
                      <a:gd name="connsiteX2" fmla="*/ 571500 w 571500"/>
                      <a:gd name="connsiteY2" fmla="*/ 762000 h 762000"/>
                      <a:gd name="connsiteX3" fmla="*/ 571500 w 571500"/>
                      <a:gd name="connsiteY3" fmla="*/ 205607 h 762000"/>
                      <a:gd name="connsiteX4" fmla="*/ 365893 w 571500"/>
                      <a:gd name="connsiteY4" fmla="*/ 0 h 762000"/>
                      <a:gd name="connsiteX5" fmla="*/ 371637 w 571500"/>
                      <a:gd name="connsiteY5" fmla="*/ 32680 h 762000"/>
                      <a:gd name="connsiteX6" fmla="*/ 538820 w 571500"/>
                      <a:gd name="connsiteY6" fmla="*/ 199863 h 762000"/>
                      <a:gd name="connsiteX7" fmla="*/ 538819 w 571500"/>
                      <a:gd name="connsiteY7" fmla="*/ 199997 h 762000"/>
                      <a:gd name="connsiteX8" fmla="*/ 538753 w 571500"/>
                      <a:gd name="connsiteY8" fmla="*/ 200025 h 762000"/>
                      <a:gd name="connsiteX9" fmla="*/ 371475 w 571500"/>
                      <a:gd name="connsiteY9" fmla="*/ 200025 h 762000"/>
                      <a:gd name="connsiteX10" fmla="*/ 371475 w 571500"/>
                      <a:gd name="connsiteY10" fmla="*/ 32747 h 762000"/>
                      <a:gd name="connsiteX11" fmla="*/ 371571 w 571500"/>
                      <a:gd name="connsiteY11" fmla="*/ 32653 h 762000"/>
                      <a:gd name="connsiteX12" fmla="*/ 371637 w 571500"/>
                      <a:gd name="connsiteY12" fmla="*/ 32680 h 762000"/>
                      <a:gd name="connsiteX13" fmla="*/ 19050 w 571500"/>
                      <a:gd name="connsiteY13" fmla="*/ 742950 h 762000"/>
                      <a:gd name="connsiteX14" fmla="*/ 19050 w 571500"/>
                      <a:gd name="connsiteY14" fmla="*/ 19050 h 762000"/>
                      <a:gd name="connsiteX15" fmla="*/ 352425 w 571500"/>
                      <a:gd name="connsiteY15" fmla="*/ 19050 h 762000"/>
                      <a:gd name="connsiteX16" fmla="*/ 352425 w 571500"/>
                      <a:gd name="connsiteY16" fmla="*/ 219075 h 762000"/>
                      <a:gd name="connsiteX17" fmla="*/ 552450 w 571500"/>
                      <a:gd name="connsiteY17" fmla="*/ 219075 h 762000"/>
                      <a:gd name="connsiteX18" fmla="*/ 552450 w 571500"/>
                      <a:gd name="connsiteY18" fmla="*/ 74295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0" h="762000">
                        <a:moveTo>
                          <a:pt x="0" y="0"/>
                        </a:moveTo>
                        <a:lnTo>
                          <a:pt x="0" y="762000"/>
                        </a:lnTo>
                        <a:lnTo>
                          <a:pt x="571500" y="762000"/>
                        </a:lnTo>
                        <a:lnTo>
                          <a:pt x="571500" y="205607"/>
                        </a:lnTo>
                        <a:lnTo>
                          <a:pt x="365893" y="0"/>
                        </a:lnTo>
                        <a:close/>
                        <a:moveTo>
                          <a:pt x="371637" y="32680"/>
                        </a:moveTo>
                        <a:lnTo>
                          <a:pt x="538820" y="199863"/>
                        </a:lnTo>
                        <a:cubicBezTo>
                          <a:pt x="538857" y="199900"/>
                          <a:pt x="538856" y="199961"/>
                          <a:pt x="538819" y="199997"/>
                        </a:cubicBezTo>
                        <a:cubicBezTo>
                          <a:pt x="538801" y="200015"/>
                          <a:pt x="538778" y="200025"/>
                          <a:pt x="538753" y="200025"/>
                        </a:cubicBezTo>
                        <a:lnTo>
                          <a:pt x="371475" y="200025"/>
                        </a:lnTo>
                        <a:lnTo>
                          <a:pt x="371475" y="32747"/>
                        </a:lnTo>
                        <a:cubicBezTo>
                          <a:pt x="371476" y="32695"/>
                          <a:pt x="371519" y="32653"/>
                          <a:pt x="371571" y="32653"/>
                        </a:cubicBezTo>
                        <a:cubicBezTo>
                          <a:pt x="371596" y="32654"/>
                          <a:pt x="371620" y="32663"/>
                          <a:pt x="371637" y="32680"/>
                        </a:cubicBezTo>
                        <a:close/>
                        <a:moveTo>
                          <a:pt x="19050" y="742950"/>
                        </a:moveTo>
                        <a:lnTo>
                          <a:pt x="19050" y="19050"/>
                        </a:lnTo>
                        <a:lnTo>
                          <a:pt x="352425" y="19050"/>
                        </a:lnTo>
                        <a:lnTo>
                          <a:pt x="352425" y="219075"/>
                        </a:lnTo>
                        <a:lnTo>
                          <a:pt x="552450" y="219075"/>
                        </a:lnTo>
                        <a:lnTo>
                          <a:pt x="552450" y="742950"/>
                        </a:lnTo>
                        <a:close/>
                      </a:path>
                    </a:pathLst>
                  </a:custGeom>
                  <a:solidFill>
                    <a:srgbClr val="000000"/>
                  </a:solidFill>
                  <a:ln w="9525" cap="flat">
                    <a:noFill/>
                    <a:prstDash val="solid"/>
                    <a:miter/>
                  </a:ln>
                </p:spPr>
                <p:txBody>
                  <a:bodyPr rtlCol="0" anchor="ctr"/>
                  <a:lstStyle/>
                  <a:p>
                    <a:endParaRPr lang="en-US" dirty="0"/>
                  </a:p>
                </p:txBody>
              </p:sp>
            </p:grpSp>
          </p:grpSp>
        </p:grpSp>
        <p:sp>
          <p:nvSpPr>
            <p:cNvPr id="20" name="TextBox 19">
              <a:extLst>
                <a:ext uri="{FF2B5EF4-FFF2-40B4-BE49-F238E27FC236}">
                  <a16:creationId xmlns:a16="http://schemas.microsoft.com/office/drawing/2014/main" id="{36FDC0A7-85A0-6DE9-F513-A0987329B3E9}"/>
                </a:ext>
              </a:extLst>
            </p:cNvPr>
            <p:cNvSpPr txBox="1"/>
            <p:nvPr/>
          </p:nvSpPr>
          <p:spPr>
            <a:xfrm>
              <a:off x="2176558" y="2596642"/>
              <a:ext cx="1742883" cy="400110"/>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Text</a:t>
              </a:r>
            </a:p>
          </p:txBody>
        </p:sp>
      </p:grpSp>
      <p:grpSp>
        <p:nvGrpSpPr>
          <p:cNvPr id="6" name="Group 5">
            <a:extLst>
              <a:ext uri="{FF2B5EF4-FFF2-40B4-BE49-F238E27FC236}">
                <a16:creationId xmlns:a16="http://schemas.microsoft.com/office/drawing/2014/main" id="{0A0612C0-1510-D88F-FB01-0D46128B011E}"/>
              </a:ext>
            </a:extLst>
          </p:cNvPr>
          <p:cNvGrpSpPr/>
          <p:nvPr/>
        </p:nvGrpSpPr>
        <p:grpSpPr>
          <a:xfrm>
            <a:off x="4055575" y="1544116"/>
            <a:ext cx="1742883" cy="1730875"/>
            <a:chOff x="4055575" y="1544116"/>
            <a:chExt cx="1742883" cy="1730875"/>
          </a:xfrm>
        </p:grpSpPr>
        <p:grpSp>
          <p:nvGrpSpPr>
            <p:cNvPr id="47" name="Group 46">
              <a:extLst>
                <a:ext uri="{FF2B5EF4-FFF2-40B4-BE49-F238E27FC236}">
                  <a16:creationId xmlns:a16="http://schemas.microsoft.com/office/drawing/2014/main" id="{D4E51C66-AE3B-49DD-F01D-405B9D1385F4}"/>
                </a:ext>
              </a:extLst>
            </p:cNvPr>
            <p:cNvGrpSpPr/>
            <p:nvPr/>
          </p:nvGrpSpPr>
          <p:grpSpPr>
            <a:xfrm>
              <a:off x="4505149" y="1544116"/>
              <a:ext cx="1022989" cy="1022989"/>
              <a:chOff x="4505149" y="1544116"/>
              <a:chExt cx="1022989" cy="1022989"/>
            </a:xfrm>
          </p:grpSpPr>
          <p:sp>
            <p:nvSpPr>
              <p:cNvPr id="46" name="Freeform: Shape 45">
                <a:extLst>
                  <a:ext uri="{FF2B5EF4-FFF2-40B4-BE49-F238E27FC236}">
                    <a16:creationId xmlns:a16="http://schemas.microsoft.com/office/drawing/2014/main" id="{0FF26339-DE3E-D823-AF63-979A34F9B150}"/>
                  </a:ext>
                </a:extLst>
              </p:cNvPr>
              <p:cNvSpPr/>
              <p:nvPr/>
            </p:nvSpPr>
            <p:spPr>
              <a:xfrm rot="19898436">
                <a:off x="4618616" y="1709336"/>
                <a:ext cx="777237" cy="679894"/>
              </a:xfrm>
              <a:custGeom>
                <a:avLst/>
                <a:gdLst>
                  <a:gd name="connsiteX0" fmla="*/ 0 w 797799"/>
                  <a:gd name="connsiteY0" fmla="*/ 18411 h 595281"/>
                  <a:gd name="connsiteX1" fmla="*/ 797799 w 797799"/>
                  <a:gd name="connsiteY1" fmla="*/ 0 h 595281"/>
                  <a:gd name="connsiteX2" fmla="*/ 791662 w 797799"/>
                  <a:gd name="connsiteY2" fmla="*/ 589144 h 595281"/>
                  <a:gd name="connsiteX3" fmla="*/ 12274 w 797799"/>
                  <a:gd name="connsiteY3" fmla="*/ 595281 h 595281"/>
                  <a:gd name="connsiteX4" fmla="*/ 0 w 797799"/>
                  <a:gd name="connsiteY4" fmla="*/ 18411 h 59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99" h="595281">
                    <a:moveTo>
                      <a:pt x="0" y="18411"/>
                    </a:moveTo>
                    <a:lnTo>
                      <a:pt x="797799" y="0"/>
                    </a:lnTo>
                    <a:cubicBezTo>
                      <a:pt x="795753" y="196381"/>
                      <a:pt x="793708" y="392763"/>
                      <a:pt x="791662" y="589144"/>
                    </a:cubicBezTo>
                    <a:lnTo>
                      <a:pt x="12274" y="595281"/>
                    </a:lnTo>
                    <a:lnTo>
                      <a:pt x="0" y="18411"/>
                    </a:lnTo>
                    <a:close/>
                  </a:path>
                </a:pathLst>
              </a:cu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89E679CC-7650-5A58-0DA2-FCB52F527536}"/>
                  </a:ext>
                </a:extLst>
              </p:cNvPr>
              <p:cNvSpPr/>
              <p:nvPr/>
            </p:nvSpPr>
            <p:spPr>
              <a:xfrm>
                <a:off x="4614958" y="1755157"/>
                <a:ext cx="797799" cy="595281"/>
              </a:xfrm>
              <a:custGeom>
                <a:avLst/>
                <a:gdLst>
                  <a:gd name="connsiteX0" fmla="*/ 0 w 797799"/>
                  <a:gd name="connsiteY0" fmla="*/ 18411 h 595281"/>
                  <a:gd name="connsiteX1" fmla="*/ 797799 w 797799"/>
                  <a:gd name="connsiteY1" fmla="*/ 0 h 595281"/>
                  <a:gd name="connsiteX2" fmla="*/ 791662 w 797799"/>
                  <a:gd name="connsiteY2" fmla="*/ 589144 h 595281"/>
                  <a:gd name="connsiteX3" fmla="*/ 12274 w 797799"/>
                  <a:gd name="connsiteY3" fmla="*/ 595281 h 595281"/>
                  <a:gd name="connsiteX4" fmla="*/ 0 w 797799"/>
                  <a:gd name="connsiteY4" fmla="*/ 18411 h 59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99" h="595281">
                    <a:moveTo>
                      <a:pt x="0" y="18411"/>
                    </a:moveTo>
                    <a:lnTo>
                      <a:pt x="797799" y="0"/>
                    </a:lnTo>
                    <a:cubicBezTo>
                      <a:pt x="795753" y="196381"/>
                      <a:pt x="793708" y="392763"/>
                      <a:pt x="791662" y="589144"/>
                    </a:cubicBezTo>
                    <a:lnTo>
                      <a:pt x="12274" y="595281"/>
                    </a:lnTo>
                    <a:lnTo>
                      <a:pt x="0" y="1841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Image outline">
                <a:extLst>
                  <a:ext uri="{FF2B5EF4-FFF2-40B4-BE49-F238E27FC236}">
                    <a16:creationId xmlns:a16="http://schemas.microsoft.com/office/drawing/2014/main" id="{F983A28C-BF73-BCB9-2B89-12BE90EB42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5149" y="1544116"/>
                <a:ext cx="1022989" cy="1022989"/>
              </a:xfrm>
              <a:prstGeom prst="rect">
                <a:avLst/>
              </a:prstGeom>
            </p:spPr>
          </p:pic>
        </p:grpSp>
        <p:sp>
          <p:nvSpPr>
            <p:cNvPr id="21" name="TextBox 20">
              <a:extLst>
                <a:ext uri="{FF2B5EF4-FFF2-40B4-BE49-F238E27FC236}">
                  <a16:creationId xmlns:a16="http://schemas.microsoft.com/office/drawing/2014/main" id="{C283EE0C-7E21-0CA6-0488-9BF1452F697C}"/>
                </a:ext>
              </a:extLst>
            </p:cNvPr>
            <p:cNvSpPr txBox="1"/>
            <p:nvPr/>
          </p:nvSpPr>
          <p:spPr>
            <a:xfrm>
              <a:off x="4055575" y="2567105"/>
              <a:ext cx="1742883" cy="707886"/>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Images/</a:t>
              </a:r>
              <a:br>
                <a:rPr lang="en-US" sz="2000" kern="100" dirty="0">
                  <a:solidFill>
                    <a:srgbClr val="023047"/>
                  </a:solidFill>
                  <a:effectLst/>
                  <a:ea typeface="Aptos" panose="020B0004020202020204" pitchFamily="34" charset="0"/>
                  <a:cs typeface="Times New Roman" panose="02020603050405020304" pitchFamily="18" charset="0"/>
                </a:rPr>
              </a:br>
              <a:r>
                <a:rPr lang="en-US" sz="2000" kern="100" dirty="0">
                  <a:solidFill>
                    <a:srgbClr val="023047"/>
                  </a:solidFill>
                  <a:effectLst/>
                  <a:ea typeface="Aptos" panose="020B0004020202020204" pitchFamily="34" charset="0"/>
                  <a:cs typeface="Times New Roman" panose="02020603050405020304" pitchFamily="18" charset="0"/>
                </a:rPr>
                <a:t>Graphics</a:t>
              </a:r>
            </a:p>
          </p:txBody>
        </p:sp>
      </p:grpSp>
      <p:grpSp>
        <p:nvGrpSpPr>
          <p:cNvPr id="7" name="Group 6">
            <a:extLst>
              <a:ext uri="{FF2B5EF4-FFF2-40B4-BE49-F238E27FC236}">
                <a16:creationId xmlns:a16="http://schemas.microsoft.com/office/drawing/2014/main" id="{20C6E703-7B42-1427-E7A5-C6E3FF1CDA42}"/>
              </a:ext>
            </a:extLst>
          </p:cNvPr>
          <p:cNvGrpSpPr/>
          <p:nvPr/>
        </p:nvGrpSpPr>
        <p:grpSpPr>
          <a:xfrm>
            <a:off x="6153783" y="1424607"/>
            <a:ext cx="1398644" cy="1602618"/>
            <a:chOff x="6153783" y="1424607"/>
            <a:chExt cx="1398644" cy="1602618"/>
          </a:xfrm>
        </p:grpSpPr>
        <p:sp>
          <p:nvSpPr>
            <p:cNvPr id="50" name="Freeform: Shape 49">
              <a:extLst>
                <a:ext uri="{FF2B5EF4-FFF2-40B4-BE49-F238E27FC236}">
                  <a16:creationId xmlns:a16="http://schemas.microsoft.com/office/drawing/2014/main" id="{C86F7443-EFD3-C7F9-81E5-A08E18C38A57}"/>
                </a:ext>
              </a:extLst>
            </p:cNvPr>
            <p:cNvSpPr/>
            <p:nvPr/>
          </p:nvSpPr>
          <p:spPr>
            <a:xfrm rot="14185208">
              <a:off x="6441583" y="1731242"/>
              <a:ext cx="900563" cy="758012"/>
            </a:xfrm>
            <a:custGeom>
              <a:avLst/>
              <a:gdLst>
                <a:gd name="connsiteX0" fmla="*/ 83833 w 901837"/>
                <a:gd name="connsiteY0" fmla="*/ 110322 h 610787"/>
                <a:gd name="connsiteX1" fmla="*/ 752757 w 901837"/>
                <a:gd name="connsiteY1" fmla="*/ 24405 h 610787"/>
                <a:gd name="connsiteX2" fmla="*/ 863221 w 901837"/>
                <a:gd name="connsiteY2" fmla="*/ 521495 h 610787"/>
                <a:gd name="connsiteX3" fmla="*/ 237256 w 901837"/>
                <a:gd name="connsiteY3" fmla="*/ 601275 h 610787"/>
                <a:gd name="connsiteX4" fmla="*/ 28601 w 901837"/>
                <a:gd name="connsiteY4" fmla="*/ 404894 h 610787"/>
                <a:gd name="connsiteX5" fmla="*/ 83833 w 901837"/>
                <a:gd name="connsiteY5" fmla="*/ 110322 h 61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837" h="610787">
                  <a:moveTo>
                    <a:pt x="83833" y="110322"/>
                  </a:moveTo>
                  <a:cubicBezTo>
                    <a:pt x="204526" y="46907"/>
                    <a:pt x="622859" y="-44124"/>
                    <a:pt x="752757" y="24405"/>
                  </a:cubicBezTo>
                  <a:cubicBezTo>
                    <a:pt x="882655" y="92934"/>
                    <a:pt x="949138" y="425350"/>
                    <a:pt x="863221" y="521495"/>
                  </a:cubicBezTo>
                  <a:cubicBezTo>
                    <a:pt x="777304" y="617640"/>
                    <a:pt x="376359" y="620709"/>
                    <a:pt x="237256" y="601275"/>
                  </a:cubicBezTo>
                  <a:cubicBezTo>
                    <a:pt x="98153" y="581842"/>
                    <a:pt x="57240" y="485697"/>
                    <a:pt x="28601" y="404894"/>
                  </a:cubicBezTo>
                  <a:cubicBezTo>
                    <a:pt x="-38" y="324091"/>
                    <a:pt x="-36860" y="173737"/>
                    <a:pt x="83833" y="110322"/>
                  </a:cubicBezTo>
                  <a:close/>
                </a:path>
              </a:pathLst>
            </a:cu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3E23C7A2-2370-040C-2A15-3E726723FF81}"/>
                </a:ext>
              </a:extLst>
            </p:cNvPr>
            <p:cNvGrpSpPr/>
            <p:nvPr/>
          </p:nvGrpSpPr>
          <p:grpSpPr>
            <a:xfrm>
              <a:off x="6166264" y="1424607"/>
              <a:ext cx="1325563" cy="1325563"/>
              <a:chOff x="3141174" y="-1457756"/>
              <a:chExt cx="2447383" cy="2447383"/>
            </a:xfrm>
          </p:grpSpPr>
          <p:sp>
            <p:nvSpPr>
              <p:cNvPr id="52" name="Freeform: Shape 51">
                <a:extLst>
                  <a:ext uri="{FF2B5EF4-FFF2-40B4-BE49-F238E27FC236}">
                    <a16:creationId xmlns:a16="http://schemas.microsoft.com/office/drawing/2014/main" id="{9DB7D3DB-1265-96A8-345A-F6F77170D0A2}"/>
                  </a:ext>
                </a:extLst>
              </p:cNvPr>
              <p:cNvSpPr/>
              <p:nvPr/>
            </p:nvSpPr>
            <p:spPr>
              <a:xfrm>
                <a:off x="3371586" y="-926862"/>
                <a:ext cx="1989771" cy="1374134"/>
              </a:xfrm>
              <a:custGeom>
                <a:avLst/>
                <a:gdLst>
                  <a:gd name="connsiteX0" fmla="*/ 1318947 w 1989771"/>
                  <a:gd name="connsiteY0" fmla="*/ 46329 h 1374134"/>
                  <a:gd name="connsiteX1" fmla="*/ 1867587 w 1989771"/>
                  <a:gd name="connsiteY1" fmla="*/ 334195 h 1374134"/>
                  <a:gd name="connsiteX2" fmla="*/ 1986121 w 1989771"/>
                  <a:gd name="connsiteY2" fmla="*/ 750755 h 1374134"/>
                  <a:gd name="connsiteX3" fmla="*/ 1786307 w 1989771"/>
                  <a:gd name="connsiteY3" fmla="*/ 1130062 h 1374134"/>
                  <a:gd name="connsiteX4" fmla="*/ 1403614 w 1989771"/>
                  <a:gd name="connsiteY4" fmla="*/ 1326489 h 1374134"/>
                  <a:gd name="connsiteX5" fmla="*/ 868521 w 1989771"/>
                  <a:gd name="connsiteY5" fmla="*/ 1370515 h 1374134"/>
                  <a:gd name="connsiteX6" fmla="*/ 431641 w 1989771"/>
                  <a:gd name="connsiteY6" fmla="*/ 1258755 h 1374134"/>
                  <a:gd name="connsiteX7" fmla="*/ 153934 w 1989771"/>
                  <a:gd name="connsiteY7" fmla="*/ 1065715 h 1374134"/>
                  <a:gd name="connsiteX8" fmla="*/ 21854 w 1989771"/>
                  <a:gd name="connsiteY8" fmla="*/ 842195 h 1374134"/>
                  <a:gd name="connsiteX9" fmla="*/ 4921 w 1989771"/>
                  <a:gd name="connsiteY9" fmla="*/ 622062 h 1374134"/>
                  <a:gd name="connsiteX10" fmla="*/ 72654 w 1989771"/>
                  <a:gd name="connsiteY10" fmla="*/ 429022 h 1374134"/>
                  <a:gd name="connsiteX11" fmla="*/ 184414 w 1989771"/>
                  <a:gd name="connsiteY11" fmla="*/ 388382 h 1374134"/>
                  <a:gd name="connsiteX12" fmla="*/ 374067 w 1989771"/>
                  <a:gd name="connsiteY12" fmla="*/ 456115 h 1374134"/>
                  <a:gd name="connsiteX13" fmla="*/ 645001 w 1989771"/>
                  <a:gd name="connsiteY13" fmla="*/ 554329 h 1374134"/>
                  <a:gd name="connsiteX14" fmla="*/ 736441 w 1989771"/>
                  <a:gd name="connsiteY14" fmla="*/ 506915 h 1374134"/>
                  <a:gd name="connsiteX15" fmla="*/ 743214 w 1989771"/>
                  <a:gd name="connsiteY15" fmla="*/ 401929 h 1374134"/>
                  <a:gd name="connsiteX16" fmla="*/ 658547 w 1989771"/>
                  <a:gd name="connsiteY16" fmla="*/ 310489 h 1374134"/>
                  <a:gd name="connsiteX17" fmla="*/ 560334 w 1989771"/>
                  <a:gd name="connsiteY17" fmla="*/ 202115 h 1374134"/>
                  <a:gd name="connsiteX18" fmla="*/ 573881 w 1989771"/>
                  <a:gd name="connsiteY18" fmla="*/ 97129 h 1374134"/>
                  <a:gd name="connsiteX19" fmla="*/ 726281 w 1989771"/>
                  <a:gd name="connsiteY19" fmla="*/ 15849 h 1374134"/>
                  <a:gd name="connsiteX20" fmla="*/ 1132681 w 1989771"/>
                  <a:gd name="connsiteY20" fmla="*/ 2302 h 1374134"/>
                  <a:gd name="connsiteX21" fmla="*/ 1318947 w 1989771"/>
                  <a:gd name="connsiteY21" fmla="*/ 46329 h 13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9771" h="1374134">
                    <a:moveTo>
                      <a:pt x="1318947" y="46329"/>
                    </a:moveTo>
                    <a:cubicBezTo>
                      <a:pt x="1441431" y="101644"/>
                      <a:pt x="1756391" y="216791"/>
                      <a:pt x="1867587" y="334195"/>
                    </a:cubicBezTo>
                    <a:cubicBezTo>
                      <a:pt x="1978783" y="451599"/>
                      <a:pt x="1999668" y="618110"/>
                      <a:pt x="1986121" y="750755"/>
                    </a:cubicBezTo>
                    <a:cubicBezTo>
                      <a:pt x="1972574" y="883400"/>
                      <a:pt x="1883391" y="1034106"/>
                      <a:pt x="1786307" y="1130062"/>
                    </a:cubicBezTo>
                    <a:cubicBezTo>
                      <a:pt x="1689223" y="1226018"/>
                      <a:pt x="1556578" y="1286414"/>
                      <a:pt x="1403614" y="1326489"/>
                    </a:cubicBezTo>
                    <a:cubicBezTo>
                      <a:pt x="1250650" y="1366565"/>
                      <a:pt x="1030516" y="1381804"/>
                      <a:pt x="868521" y="1370515"/>
                    </a:cubicBezTo>
                    <a:cubicBezTo>
                      <a:pt x="706525" y="1359226"/>
                      <a:pt x="550739" y="1309555"/>
                      <a:pt x="431641" y="1258755"/>
                    </a:cubicBezTo>
                    <a:cubicBezTo>
                      <a:pt x="312543" y="1207955"/>
                      <a:pt x="222232" y="1135142"/>
                      <a:pt x="153934" y="1065715"/>
                    </a:cubicBezTo>
                    <a:cubicBezTo>
                      <a:pt x="85636" y="996288"/>
                      <a:pt x="46689" y="916137"/>
                      <a:pt x="21854" y="842195"/>
                    </a:cubicBezTo>
                    <a:cubicBezTo>
                      <a:pt x="-2981" y="768253"/>
                      <a:pt x="-3546" y="690924"/>
                      <a:pt x="4921" y="622062"/>
                    </a:cubicBezTo>
                    <a:cubicBezTo>
                      <a:pt x="13388" y="553200"/>
                      <a:pt x="42739" y="467969"/>
                      <a:pt x="72654" y="429022"/>
                    </a:cubicBezTo>
                    <a:cubicBezTo>
                      <a:pt x="102569" y="390075"/>
                      <a:pt x="134178" y="383866"/>
                      <a:pt x="184414" y="388382"/>
                    </a:cubicBezTo>
                    <a:cubicBezTo>
                      <a:pt x="234650" y="392898"/>
                      <a:pt x="374067" y="456115"/>
                      <a:pt x="374067" y="456115"/>
                    </a:cubicBezTo>
                    <a:cubicBezTo>
                      <a:pt x="450831" y="483773"/>
                      <a:pt x="584605" y="545862"/>
                      <a:pt x="645001" y="554329"/>
                    </a:cubicBezTo>
                    <a:cubicBezTo>
                      <a:pt x="705397" y="562796"/>
                      <a:pt x="720072" y="532315"/>
                      <a:pt x="736441" y="506915"/>
                    </a:cubicBezTo>
                    <a:cubicBezTo>
                      <a:pt x="752810" y="481515"/>
                      <a:pt x="756196" y="434667"/>
                      <a:pt x="743214" y="401929"/>
                    </a:cubicBezTo>
                    <a:cubicBezTo>
                      <a:pt x="730232" y="369191"/>
                      <a:pt x="689027" y="343791"/>
                      <a:pt x="658547" y="310489"/>
                    </a:cubicBezTo>
                    <a:cubicBezTo>
                      <a:pt x="628067" y="277187"/>
                      <a:pt x="574445" y="237675"/>
                      <a:pt x="560334" y="202115"/>
                    </a:cubicBezTo>
                    <a:cubicBezTo>
                      <a:pt x="546223" y="166555"/>
                      <a:pt x="546223" y="128173"/>
                      <a:pt x="573881" y="97129"/>
                    </a:cubicBezTo>
                    <a:cubicBezTo>
                      <a:pt x="601539" y="66085"/>
                      <a:pt x="633148" y="31653"/>
                      <a:pt x="726281" y="15849"/>
                    </a:cubicBezTo>
                    <a:cubicBezTo>
                      <a:pt x="819414" y="45"/>
                      <a:pt x="1033339" y="-2778"/>
                      <a:pt x="1132681" y="2302"/>
                    </a:cubicBezTo>
                    <a:cubicBezTo>
                      <a:pt x="1232023" y="7382"/>
                      <a:pt x="1196463" y="-8986"/>
                      <a:pt x="1318947" y="4632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Palette outline">
                <a:extLst>
                  <a:ext uri="{FF2B5EF4-FFF2-40B4-BE49-F238E27FC236}">
                    <a16:creationId xmlns:a16="http://schemas.microsoft.com/office/drawing/2014/main" id="{B84302D6-B38A-01F4-0ACD-2C9053BCBE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1174" y="-1457756"/>
                <a:ext cx="2447383" cy="2447383"/>
              </a:xfrm>
              <a:prstGeom prst="rect">
                <a:avLst/>
              </a:prstGeom>
            </p:spPr>
          </p:pic>
        </p:grpSp>
        <p:sp>
          <p:nvSpPr>
            <p:cNvPr id="22" name="TextBox 21">
              <a:extLst>
                <a:ext uri="{FF2B5EF4-FFF2-40B4-BE49-F238E27FC236}">
                  <a16:creationId xmlns:a16="http://schemas.microsoft.com/office/drawing/2014/main" id="{0EE4142A-26FF-BA52-E9CA-BF6A76A8CC63}"/>
                </a:ext>
              </a:extLst>
            </p:cNvPr>
            <p:cNvSpPr txBox="1"/>
            <p:nvPr/>
          </p:nvSpPr>
          <p:spPr>
            <a:xfrm>
              <a:off x="6153783" y="2627115"/>
              <a:ext cx="1398644" cy="400110"/>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Color</a:t>
              </a:r>
            </a:p>
          </p:txBody>
        </p:sp>
      </p:grpSp>
      <p:grpSp>
        <p:nvGrpSpPr>
          <p:cNvPr id="9" name="Group 8">
            <a:extLst>
              <a:ext uri="{FF2B5EF4-FFF2-40B4-BE49-F238E27FC236}">
                <a16:creationId xmlns:a16="http://schemas.microsoft.com/office/drawing/2014/main" id="{8EAD1A26-6C3F-5734-1F43-9480DCE785EB}"/>
              </a:ext>
            </a:extLst>
          </p:cNvPr>
          <p:cNvGrpSpPr/>
          <p:nvPr/>
        </p:nvGrpSpPr>
        <p:grpSpPr>
          <a:xfrm>
            <a:off x="250280" y="4444096"/>
            <a:ext cx="1742883" cy="1617115"/>
            <a:chOff x="250280" y="4444096"/>
            <a:chExt cx="1742883" cy="1617115"/>
          </a:xfrm>
        </p:grpSpPr>
        <p:grpSp>
          <p:nvGrpSpPr>
            <p:cNvPr id="64" name="Group 63">
              <a:extLst>
                <a:ext uri="{FF2B5EF4-FFF2-40B4-BE49-F238E27FC236}">
                  <a16:creationId xmlns:a16="http://schemas.microsoft.com/office/drawing/2014/main" id="{B48C6EBE-3D95-F0B9-4170-7712F01E0EF4}"/>
                </a:ext>
              </a:extLst>
            </p:cNvPr>
            <p:cNvGrpSpPr/>
            <p:nvPr/>
          </p:nvGrpSpPr>
          <p:grpSpPr>
            <a:xfrm>
              <a:off x="614160" y="4444096"/>
              <a:ext cx="984008" cy="989651"/>
              <a:chOff x="893139" y="3722622"/>
              <a:chExt cx="1229791" cy="1236843"/>
            </a:xfrm>
          </p:grpSpPr>
          <p:sp>
            <p:nvSpPr>
              <p:cNvPr id="63" name="Pentagon 62">
                <a:extLst>
                  <a:ext uri="{FF2B5EF4-FFF2-40B4-BE49-F238E27FC236}">
                    <a16:creationId xmlns:a16="http://schemas.microsoft.com/office/drawing/2014/main" id="{881E4C29-6F31-8687-0672-B50B4D4BD606}"/>
                  </a:ext>
                </a:extLst>
              </p:cNvPr>
              <p:cNvSpPr/>
              <p:nvPr/>
            </p:nvSpPr>
            <p:spPr>
              <a:xfrm rot="20320751">
                <a:off x="893139" y="3753798"/>
                <a:ext cx="1229791" cy="1205667"/>
              </a:xfrm>
              <a:prstGeom prst="pentagon">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3BB87A65-0FCF-47D3-AC5F-CF89BF11331C}"/>
                  </a:ext>
                </a:extLst>
              </p:cNvPr>
              <p:cNvGrpSpPr/>
              <p:nvPr/>
            </p:nvGrpSpPr>
            <p:grpSpPr>
              <a:xfrm>
                <a:off x="983143" y="3722622"/>
                <a:ext cx="1095799" cy="1221228"/>
                <a:chOff x="-1910544" y="2834037"/>
                <a:chExt cx="1617894" cy="1803084"/>
              </a:xfrm>
            </p:grpSpPr>
            <p:sp>
              <p:nvSpPr>
                <p:cNvPr id="61" name="Oval 60">
                  <a:extLst>
                    <a:ext uri="{FF2B5EF4-FFF2-40B4-BE49-F238E27FC236}">
                      <a16:creationId xmlns:a16="http://schemas.microsoft.com/office/drawing/2014/main" id="{D4A8CE5C-E88E-97AE-D266-C81BA381C8AF}"/>
                    </a:ext>
                  </a:extLst>
                </p:cNvPr>
                <p:cNvSpPr/>
                <p:nvPr/>
              </p:nvSpPr>
              <p:spPr>
                <a:xfrm>
                  <a:off x="-1910544" y="3028770"/>
                  <a:ext cx="1608120" cy="15894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75872395-91B6-EAB9-BE20-EACCE48E88CF}"/>
                    </a:ext>
                  </a:extLst>
                </p:cNvPr>
                <p:cNvGrpSpPr/>
                <p:nvPr/>
              </p:nvGrpSpPr>
              <p:grpSpPr>
                <a:xfrm>
                  <a:off x="-1900770" y="2834037"/>
                  <a:ext cx="1608120" cy="1803084"/>
                  <a:chOff x="-1900770" y="2834037"/>
                  <a:chExt cx="1608120" cy="1803084"/>
                </a:xfrm>
              </p:grpSpPr>
              <p:sp>
                <p:nvSpPr>
                  <p:cNvPr id="55" name="Freeform: Shape 54">
                    <a:extLst>
                      <a:ext uri="{FF2B5EF4-FFF2-40B4-BE49-F238E27FC236}">
                        <a16:creationId xmlns:a16="http://schemas.microsoft.com/office/drawing/2014/main" id="{3F13F974-1584-E6DD-5D1A-4B0674628A75}"/>
                      </a:ext>
                    </a:extLst>
                  </p:cNvPr>
                  <p:cNvSpPr/>
                  <p:nvPr/>
                </p:nvSpPr>
                <p:spPr>
                  <a:xfrm>
                    <a:off x="-1900770" y="2834037"/>
                    <a:ext cx="1608120" cy="1803084"/>
                  </a:xfrm>
                  <a:custGeom>
                    <a:avLst/>
                    <a:gdLst>
                      <a:gd name="connsiteX0" fmla="*/ 1327151 w 1608120"/>
                      <a:gd name="connsiteY0" fmla="*/ 388385 h 1803084"/>
                      <a:gd name="connsiteX1" fmla="*/ 1430611 w 1608120"/>
                      <a:gd name="connsiteY1" fmla="*/ 284925 h 1803084"/>
                      <a:gd name="connsiteX2" fmla="*/ 1430013 w 1608120"/>
                      <a:gd name="connsiteY2" fmla="*/ 250511 h 1803084"/>
                      <a:gd name="connsiteX3" fmla="*/ 1396197 w 1608120"/>
                      <a:gd name="connsiteY3" fmla="*/ 250511 h 1803084"/>
                      <a:gd name="connsiteX4" fmla="*/ 1289110 w 1608120"/>
                      <a:gd name="connsiteY4" fmla="*/ 357598 h 1803084"/>
                      <a:gd name="connsiteX5" fmla="*/ 829293 w 1608120"/>
                      <a:gd name="connsiteY5" fmla="*/ 195312 h 1803084"/>
                      <a:gd name="connsiteX6" fmla="*/ 829293 w 1608120"/>
                      <a:gd name="connsiteY6" fmla="*/ 48676 h 1803084"/>
                      <a:gd name="connsiteX7" fmla="*/ 1072673 w 1608120"/>
                      <a:gd name="connsiteY7" fmla="*/ 48676 h 1803084"/>
                      <a:gd name="connsiteX8" fmla="*/ 1072673 w 1608120"/>
                      <a:gd name="connsiteY8" fmla="*/ 0 h 1803084"/>
                      <a:gd name="connsiteX9" fmla="*/ 537237 w 1608120"/>
                      <a:gd name="connsiteY9" fmla="*/ 0 h 1803084"/>
                      <a:gd name="connsiteX10" fmla="*/ 537237 w 1608120"/>
                      <a:gd name="connsiteY10" fmla="*/ 48676 h 1803084"/>
                      <a:gd name="connsiteX11" fmla="*/ 780617 w 1608120"/>
                      <a:gd name="connsiteY11" fmla="*/ 48676 h 1803084"/>
                      <a:gd name="connsiteX12" fmla="*/ 780617 w 1608120"/>
                      <a:gd name="connsiteY12" fmla="*/ 195312 h 1803084"/>
                      <a:gd name="connsiteX13" fmla="*/ 349 w 1608120"/>
                      <a:gd name="connsiteY13" fmla="*/ 1022468 h 1803084"/>
                      <a:gd name="connsiteX14" fmla="*/ 827504 w 1608120"/>
                      <a:gd name="connsiteY14" fmla="*/ 1802736 h 1803084"/>
                      <a:gd name="connsiteX15" fmla="*/ 1607772 w 1608120"/>
                      <a:gd name="connsiteY15" fmla="*/ 975581 h 1803084"/>
                      <a:gd name="connsiteX16" fmla="*/ 1327151 w 1608120"/>
                      <a:gd name="connsiteY16" fmla="*/ 388385 h 1803084"/>
                      <a:gd name="connsiteX17" fmla="*/ 804955 w 1608120"/>
                      <a:gd name="connsiteY17" fmla="*/ 1752335 h 1803084"/>
                      <a:gd name="connsiteX18" fmla="*/ 50478 w 1608120"/>
                      <a:gd name="connsiteY18" fmla="*/ 997857 h 1803084"/>
                      <a:gd name="connsiteX19" fmla="*/ 804955 w 1608120"/>
                      <a:gd name="connsiteY19" fmla="*/ 243380 h 1803084"/>
                      <a:gd name="connsiteX20" fmla="*/ 1559432 w 1608120"/>
                      <a:gd name="connsiteY20" fmla="*/ 997857 h 1803084"/>
                      <a:gd name="connsiteX21" fmla="*/ 804955 w 1608120"/>
                      <a:gd name="connsiteY21" fmla="*/ 1752335 h 18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120" h="1803084">
                        <a:moveTo>
                          <a:pt x="1327151" y="388385"/>
                        </a:moveTo>
                        <a:lnTo>
                          <a:pt x="1430611" y="284925"/>
                        </a:lnTo>
                        <a:cubicBezTo>
                          <a:pt x="1439950" y="275255"/>
                          <a:pt x="1439682" y="259849"/>
                          <a:pt x="1430013" y="250511"/>
                        </a:cubicBezTo>
                        <a:cubicBezTo>
                          <a:pt x="1420582" y="241401"/>
                          <a:pt x="1405628" y="241401"/>
                          <a:pt x="1396197" y="250511"/>
                        </a:cubicBezTo>
                        <a:lnTo>
                          <a:pt x="1289110" y="357598"/>
                        </a:lnTo>
                        <a:cubicBezTo>
                          <a:pt x="1156498" y="256902"/>
                          <a:pt x="995733" y="200163"/>
                          <a:pt x="829293" y="195312"/>
                        </a:cubicBezTo>
                        <a:lnTo>
                          <a:pt x="829293" y="48676"/>
                        </a:lnTo>
                        <a:lnTo>
                          <a:pt x="1072673" y="48676"/>
                        </a:lnTo>
                        <a:lnTo>
                          <a:pt x="1072673" y="0"/>
                        </a:lnTo>
                        <a:lnTo>
                          <a:pt x="537237" y="0"/>
                        </a:lnTo>
                        <a:lnTo>
                          <a:pt x="537237" y="48676"/>
                        </a:lnTo>
                        <a:lnTo>
                          <a:pt x="780617" y="48676"/>
                        </a:lnTo>
                        <a:lnTo>
                          <a:pt x="780617" y="195312"/>
                        </a:lnTo>
                        <a:cubicBezTo>
                          <a:pt x="336738" y="208260"/>
                          <a:pt x="-12599" y="578589"/>
                          <a:pt x="349" y="1022468"/>
                        </a:cubicBezTo>
                        <a:cubicBezTo>
                          <a:pt x="13296" y="1466346"/>
                          <a:pt x="383628" y="1815684"/>
                          <a:pt x="827504" y="1802736"/>
                        </a:cubicBezTo>
                        <a:cubicBezTo>
                          <a:pt x="1271383" y="1789788"/>
                          <a:pt x="1620720" y="1419459"/>
                          <a:pt x="1607772" y="975581"/>
                        </a:cubicBezTo>
                        <a:cubicBezTo>
                          <a:pt x="1601165" y="749048"/>
                          <a:pt x="1499264" y="535823"/>
                          <a:pt x="1327151" y="388385"/>
                        </a:cubicBezTo>
                        <a:close/>
                        <a:moveTo>
                          <a:pt x="804955" y="1752335"/>
                        </a:moveTo>
                        <a:cubicBezTo>
                          <a:pt x="388269" y="1752335"/>
                          <a:pt x="50478" y="1414543"/>
                          <a:pt x="50478" y="997857"/>
                        </a:cubicBezTo>
                        <a:cubicBezTo>
                          <a:pt x="50478" y="581172"/>
                          <a:pt x="388269" y="243380"/>
                          <a:pt x="804955" y="243380"/>
                        </a:cubicBezTo>
                        <a:cubicBezTo>
                          <a:pt x="1221641" y="243380"/>
                          <a:pt x="1559432" y="581172"/>
                          <a:pt x="1559432" y="997857"/>
                        </a:cubicBezTo>
                        <a:cubicBezTo>
                          <a:pt x="1558963" y="1414348"/>
                          <a:pt x="1221446" y="1751865"/>
                          <a:pt x="804955" y="1752335"/>
                        </a:cubicBezTo>
                        <a:close/>
                      </a:path>
                    </a:pathLst>
                  </a:custGeom>
                  <a:solidFill>
                    <a:srgbClr val="000000"/>
                  </a:solidFill>
                  <a:ln w="2430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138AA1B-C8FA-CF54-74F9-083E70F48154}"/>
                      </a:ext>
                    </a:extLst>
                  </p:cNvPr>
                  <p:cNvSpPr/>
                  <p:nvPr/>
                </p:nvSpPr>
                <p:spPr>
                  <a:xfrm>
                    <a:off x="-1654436" y="3174769"/>
                    <a:ext cx="1118400" cy="1215795"/>
                  </a:xfrm>
                  <a:custGeom>
                    <a:avLst/>
                    <a:gdLst>
                      <a:gd name="connsiteX0" fmla="*/ 684667 w 1118400"/>
                      <a:gd name="connsiteY0" fmla="*/ 111663 h 1215795"/>
                      <a:gd name="connsiteX1" fmla="*/ 673715 w 1118400"/>
                      <a:gd name="connsiteY1" fmla="*/ 159097 h 1215795"/>
                      <a:gd name="connsiteX2" fmla="*/ 1061719 w 1118400"/>
                      <a:gd name="connsiteY2" fmla="*/ 772597 h 1215795"/>
                      <a:gd name="connsiteX3" fmla="*/ 448217 w 1118400"/>
                      <a:gd name="connsiteY3" fmla="*/ 1160600 h 1215795"/>
                      <a:gd name="connsiteX4" fmla="*/ 60216 w 1118400"/>
                      <a:gd name="connsiteY4" fmla="*/ 547101 h 1215795"/>
                      <a:gd name="connsiteX5" fmla="*/ 534015 w 1118400"/>
                      <a:gd name="connsiteY5" fmla="*/ 147269 h 1215795"/>
                      <a:gd name="connsiteX6" fmla="*/ 534283 w 1118400"/>
                      <a:gd name="connsiteY6" fmla="*/ 147513 h 1215795"/>
                      <a:gd name="connsiteX7" fmla="*/ 534283 w 1118400"/>
                      <a:gd name="connsiteY7" fmla="*/ 513531 h 1215795"/>
                      <a:gd name="connsiteX8" fmla="*/ 439389 w 1118400"/>
                      <a:gd name="connsiteY8" fmla="*/ 657101 h 1215795"/>
                      <a:gd name="connsiteX9" fmla="*/ 582959 w 1118400"/>
                      <a:gd name="connsiteY9" fmla="*/ 751995 h 1215795"/>
                      <a:gd name="connsiteX10" fmla="*/ 677853 w 1118400"/>
                      <a:gd name="connsiteY10" fmla="*/ 608425 h 1215795"/>
                      <a:gd name="connsiteX11" fmla="*/ 582959 w 1118400"/>
                      <a:gd name="connsiteY11" fmla="*/ 513531 h 1215795"/>
                      <a:gd name="connsiteX12" fmla="*/ 582959 w 1118400"/>
                      <a:gd name="connsiteY12" fmla="*/ 0 h 1215795"/>
                      <a:gd name="connsiteX13" fmla="*/ 534283 w 1118400"/>
                      <a:gd name="connsiteY13" fmla="*/ 0 h 1215795"/>
                      <a:gd name="connsiteX14" fmla="*/ 534283 w 1118400"/>
                      <a:gd name="connsiteY14" fmla="*/ 97960 h 1215795"/>
                      <a:gd name="connsiteX15" fmla="*/ 566 w 1118400"/>
                      <a:gd name="connsiteY15" fmla="*/ 681510 h 1215795"/>
                      <a:gd name="connsiteX16" fmla="*/ 584115 w 1118400"/>
                      <a:gd name="connsiteY16" fmla="*/ 1215229 h 1215795"/>
                      <a:gd name="connsiteX17" fmla="*/ 1117835 w 1118400"/>
                      <a:gd name="connsiteY17" fmla="*/ 631678 h 1215795"/>
                      <a:gd name="connsiteX18" fmla="*/ 684667 w 1118400"/>
                      <a:gd name="connsiteY18" fmla="*/ 111663 h 1215795"/>
                      <a:gd name="connsiteX19" fmla="*/ 631635 w 1118400"/>
                      <a:gd name="connsiteY19" fmla="*/ 632787 h 1215795"/>
                      <a:gd name="connsiteX20" fmla="*/ 558621 w 1118400"/>
                      <a:gd name="connsiteY20" fmla="*/ 705801 h 1215795"/>
                      <a:gd name="connsiteX21" fmla="*/ 485607 w 1118400"/>
                      <a:gd name="connsiteY21" fmla="*/ 632787 h 1215795"/>
                      <a:gd name="connsiteX22" fmla="*/ 558621 w 1118400"/>
                      <a:gd name="connsiteY22" fmla="*/ 559774 h 1215795"/>
                      <a:gd name="connsiteX23" fmla="*/ 631635 w 1118400"/>
                      <a:gd name="connsiteY23" fmla="*/ 632787 h 121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8400" h="1215795">
                        <a:moveTo>
                          <a:pt x="684667" y="111663"/>
                        </a:moveTo>
                        <a:lnTo>
                          <a:pt x="673715" y="159097"/>
                        </a:lnTo>
                        <a:cubicBezTo>
                          <a:pt x="950273" y="221366"/>
                          <a:pt x="1123987" y="496040"/>
                          <a:pt x="1061719" y="772597"/>
                        </a:cubicBezTo>
                        <a:cubicBezTo>
                          <a:pt x="999448" y="1049154"/>
                          <a:pt x="724776" y="1222869"/>
                          <a:pt x="448217" y="1160600"/>
                        </a:cubicBezTo>
                        <a:cubicBezTo>
                          <a:pt x="171659" y="1098332"/>
                          <a:pt x="-2055" y="823658"/>
                          <a:pt x="60216" y="547101"/>
                        </a:cubicBezTo>
                        <a:cubicBezTo>
                          <a:pt x="110734" y="322726"/>
                          <a:pt x="304340" y="159346"/>
                          <a:pt x="534015" y="147269"/>
                        </a:cubicBezTo>
                        <a:cubicBezTo>
                          <a:pt x="534154" y="147269"/>
                          <a:pt x="534271" y="147374"/>
                          <a:pt x="534283" y="147513"/>
                        </a:cubicBezTo>
                        <a:lnTo>
                          <a:pt x="534283" y="513531"/>
                        </a:lnTo>
                        <a:cubicBezTo>
                          <a:pt x="468434" y="526973"/>
                          <a:pt x="425947" y="591250"/>
                          <a:pt x="439389" y="657101"/>
                        </a:cubicBezTo>
                        <a:cubicBezTo>
                          <a:pt x="452831" y="722950"/>
                          <a:pt x="517110" y="765434"/>
                          <a:pt x="582959" y="751995"/>
                        </a:cubicBezTo>
                        <a:cubicBezTo>
                          <a:pt x="648808" y="738553"/>
                          <a:pt x="691295" y="674274"/>
                          <a:pt x="677853" y="608425"/>
                        </a:cubicBezTo>
                        <a:cubicBezTo>
                          <a:pt x="668098" y="560635"/>
                          <a:pt x="630749" y="523286"/>
                          <a:pt x="582959" y="513531"/>
                        </a:cubicBezTo>
                        <a:lnTo>
                          <a:pt x="582959" y="0"/>
                        </a:lnTo>
                        <a:lnTo>
                          <a:pt x="534283" y="0"/>
                        </a:lnTo>
                        <a:lnTo>
                          <a:pt x="534283" y="97960"/>
                        </a:lnTo>
                        <a:cubicBezTo>
                          <a:pt x="225758" y="111721"/>
                          <a:pt x="-13195" y="372987"/>
                          <a:pt x="566" y="681510"/>
                        </a:cubicBezTo>
                        <a:cubicBezTo>
                          <a:pt x="14326" y="990035"/>
                          <a:pt x="275590" y="1228990"/>
                          <a:pt x="584115" y="1215229"/>
                        </a:cubicBezTo>
                        <a:cubicBezTo>
                          <a:pt x="892640" y="1201466"/>
                          <a:pt x="1131595" y="940203"/>
                          <a:pt x="1117835" y="631678"/>
                        </a:cubicBezTo>
                        <a:cubicBezTo>
                          <a:pt x="1106639" y="380719"/>
                          <a:pt x="929469" y="168027"/>
                          <a:pt x="684667" y="111663"/>
                        </a:cubicBezTo>
                        <a:close/>
                        <a:moveTo>
                          <a:pt x="631635" y="632787"/>
                        </a:moveTo>
                        <a:cubicBezTo>
                          <a:pt x="631635" y="673113"/>
                          <a:pt x="598947" y="705801"/>
                          <a:pt x="558621" y="705801"/>
                        </a:cubicBezTo>
                        <a:cubicBezTo>
                          <a:pt x="518295" y="705801"/>
                          <a:pt x="485607" y="673113"/>
                          <a:pt x="485607" y="632787"/>
                        </a:cubicBezTo>
                        <a:cubicBezTo>
                          <a:pt x="485607" y="592462"/>
                          <a:pt x="518295" y="559774"/>
                          <a:pt x="558621" y="559774"/>
                        </a:cubicBezTo>
                        <a:cubicBezTo>
                          <a:pt x="598947" y="559774"/>
                          <a:pt x="631635" y="592462"/>
                          <a:pt x="631635" y="632787"/>
                        </a:cubicBezTo>
                        <a:close/>
                      </a:path>
                    </a:pathLst>
                  </a:custGeom>
                  <a:solidFill>
                    <a:srgbClr val="000000"/>
                  </a:solidFill>
                  <a:ln w="24309" cap="flat">
                    <a:noFill/>
                    <a:prstDash val="solid"/>
                    <a:miter/>
                  </a:ln>
                </p:spPr>
                <p:txBody>
                  <a:bodyPr rtlCol="0" anchor="ctr"/>
                  <a:lstStyle/>
                  <a:p>
                    <a:endParaRPr lang="en-US"/>
                  </a:p>
                </p:txBody>
              </p:sp>
            </p:grpSp>
          </p:grpSp>
        </p:grpSp>
        <p:sp>
          <p:nvSpPr>
            <p:cNvPr id="23" name="TextBox 22">
              <a:extLst>
                <a:ext uri="{FF2B5EF4-FFF2-40B4-BE49-F238E27FC236}">
                  <a16:creationId xmlns:a16="http://schemas.microsoft.com/office/drawing/2014/main" id="{5EEF4FD7-F92B-FEBB-EB46-28328D3EF701}"/>
                </a:ext>
              </a:extLst>
            </p:cNvPr>
            <p:cNvSpPr txBox="1"/>
            <p:nvPr/>
          </p:nvSpPr>
          <p:spPr>
            <a:xfrm>
              <a:off x="250280" y="5661101"/>
              <a:ext cx="1742883" cy="400110"/>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Pacing</a:t>
              </a:r>
            </a:p>
          </p:txBody>
        </p:sp>
      </p:grpSp>
      <p:grpSp>
        <p:nvGrpSpPr>
          <p:cNvPr id="12" name="Group 11">
            <a:extLst>
              <a:ext uri="{FF2B5EF4-FFF2-40B4-BE49-F238E27FC236}">
                <a16:creationId xmlns:a16="http://schemas.microsoft.com/office/drawing/2014/main" id="{293DE5C7-0329-59F7-ADEC-5487C6A37C2B}"/>
              </a:ext>
            </a:extLst>
          </p:cNvPr>
          <p:cNvGrpSpPr/>
          <p:nvPr/>
        </p:nvGrpSpPr>
        <p:grpSpPr>
          <a:xfrm>
            <a:off x="4226235" y="4474741"/>
            <a:ext cx="1742883" cy="1547314"/>
            <a:chOff x="4477943" y="4489634"/>
            <a:chExt cx="1742883" cy="1547314"/>
          </a:xfrm>
        </p:grpSpPr>
        <p:grpSp>
          <p:nvGrpSpPr>
            <p:cNvPr id="73" name="Group 72">
              <a:extLst>
                <a:ext uri="{FF2B5EF4-FFF2-40B4-BE49-F238E27FC236}">
                  <a16:creationId xmlns:a16="http://schemas.microsoft.com/office/drawing/2014/main" id="{20205722-AE99-C04A-2714-CD3EE00431BA}"/>
                </a:ext>
              </a:extLst>
            </p:cNvPr>
            <p:cNvGrpSpPr/>
            <p:nvPr/>
          </p:nvGrpSpPr>
          <p:grpSpPr>
            <a:xfrm>
              <a:off x="4769325" y="4489634"/>
              <a:ext cx="1149702" cy="1149702"/>
              <a:chOff x="-2136144" y="-2409865"/>
              <a:chExt cx="3029031" cy="3029031"/>
            </a:xfrm>
          </p:grpSpPr>
          <p:grpSp>
            <p:nvGrpSpPr>
              <p:cNvPr id="72" name="Group 71">
                <a:extLst>
                  <a:ext uri="{FF2B5EF4-FFF2-40B4-BE49-F238E27FC236}">
                    <a16:creationId xmlns:a16="http://schemas.microsoft.com/office/drawing/2014/main" id="{9822C3DE-C1DA-37B8-A3CB-5EBC2F126F19}"/>
                  </a:ext>
                </a:extLst>
              </p:cNvPr>
              <p:cNvGrpSpPr/>
              <p:nvPr/>
            </p:nvGrpSpPr>
            <p:grpSpPr>
              <a:xfrm>
                <a:off x="-1698075" y="-1971796"/>
                <a:ext cx="2152891" cy="2242573"/>
                <a:chOff x="-1698075" y="-1971796"/>
                <a:chExt cx="2152891" cy="2242573"/>
              </a:xfrm>
            </p:grpSpPr>
            <p:sp>
              <p:nvSpPr>
                <p:cNvPr id="71" name="Flowchart: Manual Operation 70">
                  <a:extLst>
                    <a:ext uri="{FF2B5EF4-FFF2-40B4-BE49-F238E27FC236}">
                      <a16:creationId xmlns:a16="http://schemas.microsoft.com/office/drawing/2014/main" id="{F204841A-DEA4-48BC-16BE-2AD62B6DBB97}"/>
                    </a:ext>
                  </a:extLst>
                </p:cNvPr>
                <p:cNvSpPr/>
                <p:nvPr/>
              </p:nvSpPr>
              <p:spPr>
                <a:xfrm rot="1603794">
                  <a:off x="-1648257" y="-1919554"/>
                  <a:ext cx="2053255" cy="2190331"/>
                </a:xfrm>
                <a:prstGeom prst="flowChartManualOperation">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E0E3B7B7-90F7-BF28-9395-BBDA6A199118}"/>
                    </a:ext>
                  </a:extLst>
                </p:cNvPr>
                <p:cNvSpPr/>
                <p:nvPr/>
              </p:nvSpPr>
              <p:spPr>
                <a:xfrm>
                  <a:off x="-1698075" y="-1971796"/>
                  <a:ext cx="2152891" cy="21528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descr="Circles with arrows outline">
                <a:extLst>
                  <a:ext uri="{FF2B5EF4-FFF2-40B4-BE49-F238E27FC236}">
                    <a16:creationId xmlns:a16="http://schemas.microsoft.com/office/drawing/2014/main" id="{57488B6A-A146-C05F-9808-0D3386FA02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36144" y="-2409865"/>
                <a:ext cx="3029031" cy="3029031"/>
              </a:xfrm>
              <a:prstGeom prst="rect">
                <a:avLst/>
              </a:prstGeom>
            </p:spPr>
          </p:pic>
        </p:grpSp>
        <p:sp>
          <p:nvSpPr>
            <p:cNvPr id="25" name="TextBox 24">
              <a:extLst>
                <a:ext uri="{FF2B5EF4-FFF2-40B4-BE49-F238E27FC236}">
                  <a16:creationId xmlns:a16="http://schemas.microsoft.com/office/drawing/2014/main" id="{8E0FA4C4-40FC-6A2E-E7E0-B15F944FE942}"/>
                </a:ext>
              </a:extLst>
            </p:cNvPr>
            <p:cNvSpPr txBox="1"/>
            <p:nvPr/>
          </p:nvSpPr>
          <p:spPr>
            <a:xfrm>
              <a:off x="4477943" y="5636838"/>
              <a:ext cx="1742883" cy="400110"/>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Animation</a:t>
              </a:r>
            </a:p>
          </p:txBody>
        </p:sp>
      </p:grpSp>
      <p:sp>
        <p:nvSpPr>
          <p:cNvPr id="28" name="Rectangle 27">
            <a:extLst>
              <a:ext uri="{FF2B5EF4-FFF2-40B4-BE49-F238E27FC236}">
                <a16:creationId xmlns:a16="http://schemas.microsoft.com/office/drawing/2014/main" id="{A5F4F391-C0F3-E0FA-A35D-C42751CFB9C5}"/>
              </a:ext>
            </a:extLst>
          </p:cNvPr>
          <p:cNvSpPr/>
          <p:nvPr/>
        </p:nvSpPr>
        <p:spPr>
          <a:xfrm>
            <a:off x="8014684" y="0"/>
            <a:ext cx="4172118" cy="6858000"/>
          </a:xfrm>
          <a:custGeom>
            <a:avLst/>
            <a:gdLst>
              <a:gd name="connsiteX0" fmla="*/ 0 w 4036001"/>
              <a:gd name="connsiteY0" fmla="*/ 0 h 6858000"/>
              <a:gd name="connsiteX1" fmla="*/ 4036001 w 4036001"/>
              <a:gd name="connsiteY1" fmla="*/ 0 h 6858000"/>
              <a:gd name="connsiteX2" fmla="*/ 4036001 w 4036001"/>
              <a:gd name="connsiteY2" fmla="*/ 6858000 h 6858000"/>
              <a:gd name="connsiteX3" fmla="*/ 0 w 4036001"/>
              <a:gd name="connsiteY3" fmla="*/ 6858000 h 6858000"/>
              <a:gd name="connsiteX4" fmla="*/ 0 w 4036001"/>
              <a:gd name="connsiteY4" fmla="*/ 0 h 6858000"/>
              <a:gd name="connsiteX0" fmla="*/ 0 w 4036001"/>
              <a:gd name="connsiteY0" fmla="*/ 0 h 6858000"/>
              <a:gd name="connsiteX1" fmla="*/ 4036001 w 4036001"/>
              <a:gd name="connsiteY1" fmla="*/ 0 h 6858000"/>
              <a:gd name="connsiteX2" fmla="*/ 4036001 w 4036001"/>
              <a:gd name="connsiteY2" fmla="*/ 6858000 h 6858000"/>
              <a:gd name="connsiteX3" fmla="*/ 0 w 4036001"/>
              <a:gd name="connsiteY3" fmla="*/ 6858000 h 6858000"/>
              <a:gd name="connsiteX4" fmla="*/ 0 w 4036001"/>
              <a:gd name="connsiteY4" fmla="*/ 0 h 6858000"/>
              <a:gd name="connsiteX0" fmla="*/ 136117 w 4172118"/>
              <a:gd name="connsiteY0" fmla="*/ 0 h 6858000"/>
              <a:gd name="connsiteX1" fmla="*/ 4172118 w 4172118"/>
              <a:gd name="connsiteY1" fmla="*/ 0 h 6858000"/>
              <a:gd name="connsiteX2" fmla="*/ 4172118 w 4172118"/>
              <a:gd name="connsiteY2" fmla="*/ 6858000 h 6858000"/>
              <a:gd name="connsiteX3" fmla="*/ 136117 w 4172118"/>
              <a:gd name="connsiteY3" fmla="*/ 6858000 h 6858000"/>
              <a:gd name="connsiteX4" fmla="*/ 136117 w 41721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118" h="6858000">
                <a:moveTo>
                  <a:pt x="136117" y="0"/>
                </a:moveTo>
                <a:lnTo>
                  <a:pt x="4172118" y="0"/>
                </a:lnTo>
                <a:lnTo>
                  <a:pt x="4172118" y="6858000"/>
                </a:lnTo>
                <a:lnTo>
                  <a:pt x="136117" y="6858000"/>
                </a:lnTo>
                <a:cubicBezTo>
                  <a:pt x="731397" y="3504177"/>
                  <a:pt x="-367109" y="2353506"/>
                  <a:pt x="136117" y="0"/>
                </a:cubicBezTo>
                <a:close/>
              </a:path>
            </a:pathLst>
          </a:cu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0E22BFC-89CB-2991-29B1-2DC14A18E468}"/>
              </a:ext>
            </a:extLst>
          </p:cNvPr>
          <p:cNvGrpSpPr/>
          <p:nvPr/>
        </p:nvGrpSpPr>
        <p:grpSpPr>
          <a:xfrm>
            <a:off x="523514" y="3593968"/>
            <a:ext cx="7028913" cy="515500"/>
            <a:chOff x="523514" y="3593968"/>
            <a:chExt cx="7028913" cy="515500"/>
          </a:xfrm>
        </p:grpSpPr>
        <p:sp>
          <p:nvSpPr>
            <p:cNvPr id="75" name="Rectangle: Rounded Corners 74">
              <a:extLst>
                <a:ext uri="{FF2B5EF4-FFF2-40B4-BE49-F238E27FC236}">
                  <a16:creationId xmlns:a16="http://schemas.microsoft.com/office/drawing/2014/main" id="{4B9C3BB3-EA23-5B1B-C0E4-B09397F44BAD}"/>
                </a:ext>
              </a:extLst>
            </p:cNvPr>
            <p:cNvSpPr/>
            <p:nvPr/>
          </p:nvSpPr>
          <p:spPr>
            <a:xfrm>
              <a:off x="2390177" y="3593968"/>
              <a:ext cx="3364701" cy="51550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23047"/>
                  </a:solidFill>
                  <a:latin typeface="Open Sans" pitchFamily="2" charset="0"/>
                  <a:ea typeface="Open Sans" pitchFamily="2" charset="0"/>
                  <a:cs typeface="Open Sans" pitchFamily="2" charset="0"/>
                </a:rPr>
                <a:t>We also have</a:t>
              </a:r>
            </a:p>
          </p:txBody>
        </p:sp>
        <p:cxnSp>
          <p:nvCxnSpPr>
            <p:cNvPr id="77" name="Straight Connector 76">
              <a:extLst>
                <a:ext uri="{FF2B5EF4-FFF2-40B4-BE49-F238E27FC236}">
                  <a16:creationId xmlns:a16="http://schemas.microsoft.com/office/drawing/2014/main" id="{FA740D9C-E2E7-BD61-67B7-FBFCEF1534B7}"/>
                </a:ext>
              </a:extLst>
            </p:cNvPr>
            <p:cNvCxnSpPr/>
            <p:nvPr/>
          </p:nvCxnSpPr>
          <p:spPr>
            <a:xfrm flipH="1">
              <a:off x="523514" y="3848700"/>
              <a:ext cx="2300709" cy="0"/>
            </a:xfrm>
            <a:prstGeom prst="line">
              <a:avLst/>
            </a:prstGeom>
            <a:ln>
              <a:solidFill>
                <a:srgbClr val="FB8500"/>
              </a:solidFill>
              <a:prstDash val="dash"/>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5B337431-F07F-DEC4-3BEB-F2F68FE56F21}"/>
                </a:ext>
              </a:extLst>
            </p:cNvPr>
            <p:cNvCxnSpPr/>
            <p:nvPr/>
          </p:nvCxnSpPr>
          <p:spPr>
            <a:xfrm flipH="1">
              <a:off x="5251718" y="3862139"/>
              <a:ext cx="2300709" cy="0"/>
            </a:xfrm>
            <a:prstGeom prst="line">
              <a:avLst/>
            </a:prstGeom>
            <a:ln>
              <a:solidFill>
                <a:srgbClr val="FB8500"/>
              </a:solidFill>
              <a:prstDash val="dash"/>
            </a:ln>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FE4A56DD-89AD-5B81-39F0-5CE64BCF68C3}"/>
              </a:ext>
            </a:extLst>
          </p:cNvPr>
          <p:cNvGrpSpPr/>
          <p:nvPr/>
        </p:nvGrpSpPr>
        <p:grpSpPr>
          <a:xfrm>
            <a:off x="2002704" y="4666127"/>
            <a:ext cx="1935434" cy="1351679"/>
            <a:chOff x="2002704" y="4666127"/>
            <a:chExt cx="1935434" cy="1351679"/>
          </a:xfrm>
        </p:grpSpPr>
        <p:sp>
          <p:nvSpPr>
            <p:cNvPr id="24" name="TextBox 23">
              <a:extLst>
                <a:ext uri="{FF2B5EF4-FFF2-40B4-BE49-F238E27FC236}">
                  <a16:creationId xmlns:a16="http://schemas.microsoft.com/office/drawing/2014/main" id="{BC69718A-8357-CD31-862E-17427D48DDDF}"/>
                </a:ext>
              </a:extLst>
            </p:cNvPr>
            <p:cNvSpPr txBox="1"/>
            <p:nvPr/>
          </p:nvSpPr>
          <p:spPr>
            <a:xfrm>
              <a:off x="2002704" y="5617696"/>
              <a:ext cx="1935434" cy="400110"/>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Interactions</a:t>
              </a:r>
            </a:p>
          </p:txBody>
        </p:sp>
        <p:grpSp>
          <p:nvGrpSpPr>
            <p:cNvPr id="86" name="Group 85">
              <a:extLst>
                <a:ext uri="{FF2B5EF4-FFF2-40B4-BE49-F238E27FC236}">
                  <a16:creationId xmlns:a16="http://schemas.microsoft.com/office/drawing/2014/main" id="{3ACFCC54-471F-E098-9A2F-C5DAF50DE8C3}"/>
                </a:ext>
              </a:extLst>
            </p:cNvPr>
            <p:cNvGrpSpPr/>
            <p:nvPr/>
          </p:nvGrpSpPr>
          <p:grpSpPr>
            <a:xfrm>
              <a:off x="2535840" y="4666127"/>
              <a:ext cx="1041641" cy="905794"/>
              <a:chOff x="3615327" y="4673685"/>
              <a:chExt cx="1102096" cy="958365"/>
            </a:xfrm>
          </p:grpSpPr>
          <p:sp>
            <p:nvSpPr>
              <p:cNvPr id="83" name="Flowchart: Data 82">
                <a:extLst>
                  <a:ext uri="{FF2B5EF4-FFF2-40B4-BE49-F238E27FC236}">
                    <a16:creationId xmlns:a16="http://schemas.microsoft.com/office/drawing/2014/main" id="{5291E4B7-C095-2D92-032D-D3A84DB5A1D0}"/>
                  </a:ext>
                </a:extLst>
              </p:cNvPr>
              <p:cNvSpPr/>
              <p:nvPr/>
            </p:nvSpPr>
            <p:spPr>
              <a:xfrm>
                <a:off x="3615327" y="4682228"/>
                <a:ext cx="914400" cy="719037"/>
              </a:xfrm>
              <a:prstGeom prst="flowChartInputOutput">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tar: 7 Points 84">
                <a:extLst>
                  <a:ext uri="{FF2B5EF4-FFF2-40B4-BE49-F238E27FC236}">
                    <a16:creationId xmlns:a16="http://schemas.microsoft.com/office/drawing/2014/main" id="{6F109AB0-102F-0B7F-9834-4629E8B3F3C4}"/>
                  </a:ext>
                </a:extLst>
              </p:cNvPr>
              <p:cNvSpPr/>
              <p:nvPr/>
            </p:nvSpPr>
            <p:spPr>
              <a:xfrm>
                <a:off x="3729952" y="4673685"/>
                <a:ext cx="534827" cy="474322"/>
              </a:xfrm>
              <a:prstGeom prst="star7">
                <a:avLst>
                  <a:gd name="adj" fmla="val 0"/>
                  <a:gd name="hf" fmla="val 102572"/>
                  <a:gd name="vf" fmla="val 1052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A3EA9048-6994-E9B7-764B-1D12811AF583}"/>
                  </a:ext>
                </a:extLst>
              </p:cNvPr>
              <p:cNvGrpSpPr/>
              <p:nvPr/>
            </p:nvGrpSpPr>
            <p:grpSpPr>
              <a:xfrm>
                <a:off x="3803023" y="4717650"/>
                <a:ext cx="914400" cy="914400"/>
                <a:chOff x="3657534" y="4645129"/>
                <a:chExt cx="914400" cy="914400"/>
              </a:xfrm>
            </p:grpSpPr>
            <p:pic>
              <p:nvPicPr>
                <p:cNvPr id="82" name="Graphic 81" descr="Cursor with solid fill">
                  <a:extLst>
                    <a:ext uri="{FF2B5EF4-FFF2-40B4-BE49-F238E27FC236}">
                      <a16:creationId xmlns:a16="http://schemas.microsoft.com/office/drawing/2014/main" id="{1F4E7751-9A9D-79BB-607B-E16A7BB267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57534" y="4645129"/>
                  <a:ext cx="914400" cy="914400"/>
                </a:xfrm>
                <a:prstGeom prst="rect">
                  <a:avLst/>
                </a:prstGeom>
              </p:spPr>
            </p:pic>
            <p:pic>
              <p:nvPicPr>
                <p:cNvPr id="80" name="Graphic 79" descr="Cursor outline">
                  <a:extLst>
                    <a:ext uri="{FF2B5EF4-FFF2-40B4-BE49-F238E27FC236}">
                      <a16:creationId xmlns:a16="http://schemas.microsoft.com/office/drawing/2014/main" id="{74C5E1E7-5497-64A8-5597-3E3E1D61CE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57534" y="4645129"/>
                  <a:ext cx="914400" cy="914400"/>
                </a:xfrm>
                <a:prstGeom prst="rect">
                  <a:avLst/>
                </a:prstGeom>
              </p:spPr>
            </p:pic>
          </p:grpSp>
        </p:grpSp>
      </p:grpSp>
      <p:grpSp>
        <p:nvGrpSpPr>
          <p:cNvPr id="16" name="Group 15">
            <a:extLst>
              <a:ext uri="{FF2B5EF4-FFF2-40B4-BE49-F238E27FC236}">
                <a16:creationId xmlns:a16="http://schemas.microsoft.com/office/drawing/2014/main" id="{C899AD5A-D9EE-AF98-4873-4E23FA066C18}"/>
              </a:ext>
            </a:extLst>
          </p:cNvPr>
          <p:cNvGrpSpPr/>
          <p:nvPr/>
        </p:nvGrpSpPr>
        <p:grpSpPr>
          <a:xfrm>
            <a:off x="6172081" y="4549439"/>
            <a:ext cx="1936911" cy="1515369"/>
            <a:chOff x="6172081" y="4549439"/>
            <a:chExt cx="1936911" cy="1515369"/>
          </a:xfrm>
        </p:grpSpPr>
        <p:grpSp>
          <p:nvGrpSpPr>
            <p:cNvPr id="109" name="Group 108">
              <a:extLst>
                <a:ext uri="{FF2B5EF4-FFF2-40B4-BE49-F238E27FC236}">
                  <a16:creationId xmlns:a16="http://schemas.microsoft.com/office/drawing/2014/main" id="{2599C3ED-03CA-8D35-623D-E891062A206C}"/>
                </a:ext>
              </a:extLst>
            </p:cNvPr>
            <p:cNvGrpSpPr/>
            <p:nvPr/>
          </p:nvGrpSpPr>
          <p:grpSpPr>
            <a:xfrm>
              <a:off x="6526701" y="4549439"/>
              <a:ext cx="1148846" cy="1129982"/>
              <a:chOff x="6526701" y="4549439"/>
              <a:chExt cx="1148846" cy="1129982"/>
            </a:xfrm>
          </p:grpSpPr>
          <p:sp>
            <p:nvSpPr>
              <p:cNvPr id="108" name="Oval 107">
                <a:extLst>
                  <a:ext uri="{FF2B5EF4-FFF2-40B4-BE49-F238E27FC236}">
                    <a16:creationId xmlns:a16="http://schemas.microsoft.com/office/drawing/2014/main" id="{1CF7EDEB-D774-E614-BC5E-EBFAAC2A97D7}"/>
                  </a:ext>
                </a:extLst>
              </p:cNvPr>
              <p:cNvSpPr/>
              <p:nvPr/>
            </p:nvSpPr>
            <p:spPr>
              <a:xfrm rot="1769874">
                <a:off x="6761147" y="4894060"/>
                <a:ext cx="914400" cy="597744"/>
              </a:xfrm>
              <a:prstGeom prst="ellipse">
                <a:avLst/>
              </a:prstGeom>
              <a:solidFill>
                <a:srgbClr val="FFB7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A121661E-8C64-4375-3883-11473A21C6B2}"/>
                  </a:ext>
                </a:extLst>
              </p:cNvPr>
              <p:cNvGrpSpPr/>
              <p:nvPr/>
            </p:nvGrpSpPr>
            <p:grpSpPr>
              <a:xfrm>
                <a:off x="6526701" y="4549439"/>
                <a:ext cx="1129982" cy="1129982"/>
                <a:chOff x="-2057367" y="-1697714"/>
                <a:chExt cx="2286000" cy="2286000"/>
              </a:xfrm>
            </p:grpSpPr>
            <p:sp>
              <p:nvSpPr>
                <p:cNvPr id="93" name="Freeform: Shape 92">
                  <a:extLst>
                    <a:ext uri="{FF2B5EF4-FFF2-40B4-BE49-F238E27FC236}">
                      <a16:creationId xmlns:a16="http://schemas.microsoft.com/office/drawing/2014/main" id="{892562BF-65E4-A94C-55D1-84F7E555B702}"/>
                    </a:ext>
                  </a:extLst>
                </p:cNvPr>
                <p:cNvSpPr/>
                <p:nvPr/>
              </p:nvSpPr>
              <p:spPr>
                <a:xfrm>
                  <a:off x="-523562" y="-1532755"/>
                  <a:ext cx="487221" cy="796312"/>
                </a:xfrm>
                <a:custGeom>
                  <a:avLst/>
                  <a:gdLst>
                    <a:gd name="connsiteX0" fmla="*/ 244801 w 487221"/>
                    <a:gd name="connsiteY0" fmla="*/ 352425 h 796312"/>
                    <a:gd name="connsiteX1" fmla="*/ 140026 w 487221"/>
                    <a:gd name="connsiteY1" fmla="*/ 247650 h 796312"/>
                    <a:gd name="connsiteX2" fmla="*/ 244801 w 487221"/>
                    <a:gd name="connsiteY2" fmla="*/ 142875 h 796312"/>
                    <a:gd name="connsiteX3" fmla="*/ 349576 w 487221"/>
                    <a:gd name="connsiteY3" fmla="*/ 247650 h 796312"/>
                    <a:gd name="connsiteX4" fmla="*/ 349576 w 487221"/>
                    <a:gd name="connsiteY4" fmla="*/ 247650 h 796312"/>
                    <a:gd name="connsiteX5" fmla="*/ 244801 w 487221"/>
                    <a:gd name="connsiteY5" fmla="*/ 352425 h 796312"/>
                    <a:gd name="connsiteX6" fmla="*/ 244801 w 487221"/>
                    <a:gd name="connsiteY6" fmla="*/ 352425 h 796312"/>
                    <a:gd name="connsiteX7" fmla="*/ 244801 w 487221"/>
                    <a:gd name="connsiteY7" fmla="*/ 0 h 796312"/>
                    <a:gd name="connsiteX8" fmla="*/ 42395 w 487221"/>
                    <a:gd name="connsiteY8" fmla="*/ 107156 h 796312"/>
                    <a:gd name="connsiteX9" fmla="*/ 16201 w 487221"/>
                    <a:gd name="connsiteY9" fmla="*/ 335756 h 796312"/>
                    <a:gd name="connsiteX10" fmla="*/ 128120 w 487221"/>
                    <a:gd name="connsiteY10" fmla="*/ 581025 h 796312"/>
                    <a:gd name="connsiteX11" fmla="*/ 223370 w 487221"/>
                    <a:gd name="connsiteY11" fmla="*/ 783431 h 796312"/>
                    <a:gd name="connsiteX12" fmla="*/ 254326 w 487221"/>
                    <a:gd name="connsiteY12" fmla="*/ 792956 h 796312"/>
                    <a:gd name="connsiteX13" fmla="*/ 263851 w 487221"/>
                    <a:gd name="connsiteY13" fmla="*/ 783431 h 796312"/>
                    <a:gd name="connsiteX14" fmla="*/ 359101 w 487221"/>
                    <a:gd name="connsiteY14" fmla="*/ 581025 h 796312"/>
                    <a:gd name="connsiteX15" fmla="*/ 471020 w 487221"/>
                    <a:gd name="connsiteY15" fmla="*/ 335756 h 796312"/>
                    <a:gd name="connsiteX16" fmla="*/ 444826 w 487221"/>
                    <a:gd name="connsiteY16" fmla="*/ 107156 h 796312"/>
                    <a:gd name="connsiteX17" fmla="*/ 244801 w 487221"/>
                    <a:gd name="connsiteY17" fmla="*/ 0 h 7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7221" h="796312">
                      <a:moveTo>
                        <a:pt x="244801" y="352425"/>
                      </a:moveTo>
                      <a:cubicBezTo>
                        <a:pt x="187651" y="352425"/>
                        <a:pt x="140026" y="304800"/>
                        <a:pt x="140026" y="247650"/>
                      </a:cubicBezTo>
                      <a:cubicBezTo>
                        <a:pt x="140026" y="190500"/>
                        <a:pt x="187651" y="142875"/>
                        <a:pt x="244801" y="142875"/>
                      </a:cubicBezTo>
                      <a:cubicBezTo>
                        <a:pt x="301951" y="142875"/>
                        <a:pt x="349576" y="190500"/>
                        <a:pt x="349576" y="247650"/>
                      </a:cubicBezTo>
                      <a:lnTo>
                        <a:pt x="349576" y="247650"/>
                      </a:lnTo>
                      <a:cubicBezTo>
                        <a:pt x="349576" y="304800"/>
                        <a:pt x="301951" y="352425"/>
                        <a:pt x="244801" y="352425"/>
                      </a:cubicBezTo>
                      <a:cubicBezTo>
                        <a:pt x="244801" y="352425"/>
                        <a:pt x="244801" y="352425"/>
                        <a:pt x="244801" y="352425"/>
                      </a:cubicBezTo>
                      <a:close/>
                      <a:moveTo>
                        <a:pt x="244801" y="0"/>
                      </a:moveTo>
                      <a:cubicBezTo>
                        <a:pt x="163839" y="0"/>
                        <a:pt x="87639" y="40481"/>
                        <a:pt x="42395" y="107156"/>
                      </a:cubicBezTo>
                      <a:cubicBezTo>
                        <a:pt x="-2849" y="173831"/>
                        <a:pt x="-12374" y="259556"/>
                        <a:pt x="16201" y="335756"/>
                      </a:cubicBezTo>
                      <a:lnTo>
                        <a:pt x="128120" y="581025"/>
                      </a:lnTo>
                      <a:lnTo>
                        <a:pt x="223370" y="783431"/>
                      </a:lnTo>
                      <a:cubicBezTo>
                        <a:pt x="230514" y="795338"/>
                        <a:pt x="244801" y="800100"/>
                        <a:pt x="254326" y="792956"/>
                      </a:cubicBezTo>
                      <a:cubicBezTo>
                        <a:pt x="259089" y="790575"/>
                        <a:pt x="261470" y="788194"/>
                        <a:pt x="263851" y="783431"/>
                      </a:cubicBezTo>
                      <a:lnTo>
                        <a:pt x="359101" y="581025"/>
                      </a:lnTo>
                      <a:lnTo>
                        <a:pt x="471020" y="335756"/>
                      </a:lnTo>
                      <a:cubicBezTo>
                        <a:pt x="499595" y="259556"/>
                        <a:pt x="490070" y="173831"/>
                        <a:pt x="444826" y="107156"/>
                      </a:cubicBezTo>
                      <a:cubicBezTo>
                        <a:pt x="401964" y="40481"/>
                        <a:pt x="325764" y="0"/>
                        <a:pt x="244801" y="0"/>
                      </a:cubicBezTo>
                      <a:close/>
                    </a:path>
                  </a:pathLst>
                </a:custGeom>
                <a:solidFill>
                  <a:srgbClr val="FFFFFF"/>
                </a:solidFill>
                <a:ln w="2381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BBDFF8B-5B7F-F3A3-EA9D-77BCC1180E1F}"/>
                    </a:ext>
                  </a:extLst>
                </p:cNvPr>
                <p:cNvSpPr/>
                <p:nvPr/>
              </p:nvSpPr>
              <p:spPr>
                <a:xfrm>
                  <a:off x="-1793197" y="-663597"/>
                  <a:ext cx="609129" cy="986738"/>
                </a:xfrm>
                <a:custGeom>
                  <a:avLst/>
                  <a:gdLst>
                    <a:gd name="connsiteX0" fmla="*/ 305411 w 609129"/>
                    <a:gd name="connsiteY0" fmla="*/ 435769 h 986738"/>
                    <a:gd name="connsiteX1" fmla="*/ 174442 w 609129"/>
                    <a:gd name="connsiteY1" fmla="*/ 304800 h 986738"/>
                    <a:gd name="connsiteX2" fmla="*/ 305411 w 609129"/>
                    <a:gd name="connsiteY2" fmla="*/ 173831 h 986738"/>
                    <a:gd name="connsiteX3" fmla="*/ 436380 w 609129"/>
                    <a:gd name="connsiteY3" fmla="*/ 304800 h 986738"/>
                    <a:gd name="connsiteX4" fmla="*/ 436380 w 609129"/>
                    <a:gd name="connsiteY4" fmla="*/ 304800 h 986738"/>
                    <a:gd name="connsiteX5" fmla="*/ 305411 w 609129"/>
                    <a:gd name="connsiteY5" fmla="*/ 435769 h 986738"/>
                    <a:gd name="connsiteX6" fmla="*/ 305411 w 609129"/>
                    <a:gd name="connsiteY6" fmla="*/ 435769 h 986738"/>
                    <a:gd name="connsiteX7" fmla="*/ 305411 w 609129"/>
                    <a:gd name="connsiteY7" fmla="*/ 435769 h 986738"/>
                    <a:gd name="connsiteX8" fmla="*/ 305411 w 609129"/>
                    <a:gd name="connsiteY8" fmla="*/ 0 h 986738"/>
                    <a:gd name="connsiteX9" fmla="*/ 52998 w 609129"/>
                    <a:gd name="connsiteY9" fmla="*/ 133350 h 986738"/>
                    <a:gd name="connsiteX10" fmla="*/ 22042 w 609129"/>
                    <a:gd name="connsiteY10" fmla="*/ 416719 h 986738"/>
                    <a:gd name="connsiteX11" fmla="*/ 160155 w 609129"/>
                    <a:gd name="connsiteY11" fmla="*/ 721519 h 986738"/>
                    <a:gd name="connsiteX12" fmla="*/ 279217 w 609129"/>
                    <a:gd name="connsiteY12" fmla="*/ 971550 h 986738"/>
                    <a:gd name="connsiteX13" fmla="*/ 319698 w 609129"/>
                    <a:gd name="connsiteY13" fmla="*/ 983456 h 986738"/>
                    <a:gd name="connsiteX14" fmla="*/ 331605 w 609129"/>
                    <a:gd name="connsiteY14" fmla="*/ 971550 h 986738"/>
                    <a:gd name="connsiteX15" fmla="*/ 450667 w 609129"/>
                    <a:gd name="connsiteY15" fmla="*/ 721519 h 986738"/>
                    <a:gd name="connsiteX16" fmla="*/ 588780 w 609129"/>
                    <a:gd name="connsiteY16" fmla="*/ 416719 h 986738"/>
                    <a:gd name="connsiteX17" fmla="*/ 557823 w 609129"/>
                    <a:gd name="connsiteY17" fmla="*/ 133350 h 986738"/>
                    <a:gd name="connsiteX18" fmla="*/ 305411 w 609129"/>
                    <a:gd name="connsiteY18" fmla="*/ 0 h 986738"/>
                    <a:gd name="connsiteX19" fmla="*/ 305411 w 609129"/>
                    <a:gd name="connsiteY19" fmla="*/ 0 h 98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129" h="986738">
                      <a:moveTo>
                        <a:pt x="305411" y="435769"/>
                      </a:moveTo>
                      <a:cubicBezTo>
                        <a:pt x="233973" y="435769"/>
                        <a:pt x="174442" y="376237"/>
                        <a:pt x="174442" y="304800"/>
                      </a:cubicBezTo>
                      <a:cubicBezTo>
                        <a:pt x="174442" y="233362"/>
                        <a:pt x="233973" y="173831"/>
                        <a:pt x="305411" y="173831"/>
                      </a:cubicBezTo>
                      <a:cubicBezTo>
                        <a:pt x="376848" y="173831"/>
                        <a:pt x="436380" y="233362"/>
                        <a:pt x="436380" y="304800"/>
                      </a:cubicBezTo>
                      <a:cubicBezTo>
                        <a:pt x="436380" y="304800"/>
                        <a:pt x="436380" y="304800"/>
                        <a:pt x="436380" y="304800"/>
                      </a:cubicBezTo>
                      <a:cubicBezTo>
                        <a:pt x="436380" y="376237"/>
                        <a:pt x="376848" y="435769"/>
                        <a:pt x="305411" y="435769"/>
                      </a:cubicBezTo>
                      <a:cubicBezTo>
                        <a:pt x="305411" y="435769"/>
                        <a:pt x="305411" y="435769"/>
                        <a:pt x="305411" y="435769"/>
                      </a:cubicBezTo>
                      <a:lnTo>
                        <a:pt x="305411" y="435769"/>
                      </a:lnTo>
                      <a:close/>
                      <a:moveTo>
                        <a:pt x="305411" y="0"/>
                      </a:moveTo>
                      <a:cubicBezTo>
                        <a:pt x="205398" y="0"/>
                        <a:pt x="110148" y="50006"/>
                        <a:pt x="52998" y="133350"/>
                      </a:cubicBezTo>
                      <a:cubicBezTo>
                        <a:pt x="-4152" y="216694"/>
                        <a:pt x="-16058" y="323850"/>
                        <a:pt x="22042" y="416719"/>
                      </a:cubicBezTo>
                      <a:lnTo>
                        <a:pt x="160155" y="721519"/>
                      </a:lnTo>
                      <a:lnTo>
                        <a:pt x="279217" y="971550"/>
                      </a:lnTo>
                      <a:cubicBezTo>
                        <a:pt x="286361" y="985838"/>
                        <a:pt x="305411" y="990600"/>
                        <a:pt x="319698" y="983456"/>
                      </a:cubicBezTo>
                      <a:cubicBezTo>
                        <a:pt x="324461" y="981075"/>
                        <a:pt x="329223" y="976313"/>
                        <a:pt x="331605" y="971550"/>
                      </a:cubicBezTo>
                      <a:lnTo>
                        <a:pt x="450667" y="721519"/>
                      </a:lnTo>
                      <a:lnTo>
                        <a:pt x="588780" y="416719"/>
                      </a:lnTo>
                      <a:cubicBezTo>
                        <a:pt x="624498" y="323850"/>
                        <a:pt x="612592" y="216694"/>
                        <a:pt x="557823" y="133350"/>
                      </a:cubicBezTo>
                      <a:cubicBezTo>
                        <a:pt x="500673" y="50006"/>
                        <a:pt x="405423" y="0"/>
                        <a:pt x="305411" y="0"/>
                      </a:cubicBezTo>
                      <a:lnTo>
                        <a:pt x="305411" y="0"/>
                      </a:lnTo>
                      <a:close/>
                    </a:path>
                  </a:pathLst>
                </a:custGeom>
                <a:solidFill>
                  <a:srgbClr val="FFFFFF"/>
                </a:solidFill>
                <a:ln w="23813" cap="flat">
                  <a:noFill/>
                  <a:prstDash val="solid"/>
                  <a:miter/>
                </a:ln>
              </p:spPr>
              <p:txBody>
                <a:bodyPr rtlCol="0" anchor="ctr"/>
                <a:lstStyle/>
                <a:p>
                  <a:endParaRPr lang="en-US"/>
                </a:p>
              </p:txBody>
            </p:sp>
            <p:pic>
              <p:nvPicPr>
                <p:cNvPr id="88" name="Graphic 87" descr="Route (Two Pins With A Path) outline">
                  <a:extLst>
                    <a:ext uri="{FF2B5EF4-FFF2-40B4-BE49-F238E27FC236}">
                      <a16:creationId xmlns:a16="http://schemas.microsoft.com/office/drawing/2014/main" id="{B23B7E75-70D9-6686-E789-F14648BC70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57367" y="-1697714"/>
                  <a:ext cx="2286000" cy="2286000"/>
                </a:xfrm>
                <a:prstGeom prst="rect">
                  <a:avLst/>
                </a:prstGeom>
              </p:spPr>
            </p:pic>
          </p:grpSp>
        </p:grpSp>
        <p:sp>
          <p:nvSpPr>
            <p:cNvPr id="110" name="TextBox 109">
              <a:extLst>
                <a:ext uri="{FF2B5EF4-FFF2-40B4-BE49-F238E27FC236}">
                  <a16:creationId xmlns:a16="http://schemas.microsoft.com/office/drawing/2014/main" id="{B18CCFFE-518C-5F02-3FA8-158F1B68E98B}"/>
                </a:ext>
              </a:extLst>
            </p:cNvPr>
            <p:cNvSpPr txBox="1"/>
            <p:nvPr/>
          </p:nvSpPr>
          <p:spPr>
            <a:xfrm>
              <a:off x="6172081" y="5664698"/>
              <a:ext cx="1936911" cy="400110"/>
            </a:xfrm>
            <a:prstGeom prst="rect">
              <a:avLst/>
            </a:prstGeom>
            <a:noFill/>
          </p:spPr>
          <p:txBody>
            <a:bodyPr wrap="square">
              <a:spAutoFit/>
            </a:bodyPr>
            <a:lstStyle/>
            <a:p>
              <a:pPr marL="0" lvl="1" algn="ctr">
                <a:lnSpc>
                  <a:spcPct val="100000"/>
                </a:lnSpc>
                <a:spcBef>
                  <a:spcPts val="0"/>
                </a:spcBef>
              </a:pPr>
              <a:r>
                <a:rPr lang="en-US" sz="2000" kern="100" dirty="0">
                  <a:solidFill>
                    <a:srgbClr val="023047"/>
                  </a:solidFill>
                  <a:effectLst/>
                  <a:ea typeface="Aptos" panose="020B0004020202020204" pitchFamily="34" charset="0"/>
                  <a:cs typeface="Times New Roman" panose="02020603050405020304" pitchFamily="18" charset="0"/>
                </a:rPr>
                <a:t>Progression</a:t>
              </a:r>
            </a:p>
          </p:txBody>
        </p:sp>
      </p:grpSp>
    </p:spTree>
    <p:extLst>
      <p:ext uri="{BB962C8B-B14F-4D97-AF65-F5344CB8AC3E}">
        <p14:creationId xmlns:p14="http://schemas.microsoft.com/office/powerpoint/2010/main" val="1046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5B61F-D9A9-1C3A-7B31-C18D0E866419}"/>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3A367BD4-AB05-877B-4E2B-0BC07B86D250}"/>
              </a:ext>
            </a:extLst>
          </p:cNvPr>
          <p:cNvSpPr/>
          <p:nvPr/>
        </p:nvSpPr>
        <p:spPr>
          <a:xfrm>
            <a:off x="7434632" y="0"/>
            <a:ext cx="4592116" cy="6858000"/>
          </a:xfrm>
          <a:custGeom>
            <a:avLst/>
            <a:gdLst>
              <a:gd name="connsiteX0" fmla="*/ 0 w 4070350"/>
              <a:gd name="connsiteY0" fmla="*/ 0 h 6858000"/>
              <a:gd name="connsiteX1" fmla="*/ 4070350 w 4070350"/>
              <a:gd name="connsiteY1" fmla="*/ 0 h 6858000"/>
              <a:gd name="connsiteX2" fmla="*/ 4070350 w 4070350"/>
              <a:gd name="connsiteY2" fmla="*/ 6858000 h 6858000"/>
              <a:gd name="connsiteX3" fmla="*/ 0 w 4070350"/>
              <a:gd name="connsiteY3" fmla="*/ 6858000 h 6858000"/>
              <a:gd name="connsiteX4" fmla="*/ 0 w 4070350"/>
              <a:gd name="connsiteY4" fmla="*/ 0 h 6858000"/>
              <a:gd name="connsiteX0" fmla="*/ 0 w 4070350"/>
              <a:gd name="connsiteY0" fmla="*/ 0 h 6858000"/>
              <a:gd name="connsiteX1" fmla="*/ 4070350 w 4070350"/>
              <a:gd name="connsiteY1" fmla="*/ 0 h 6858000"/>
              <a:gd name="connsiteX2" fmla="*/ 4070350 w 4070350"/>
              <a:gd name="connsiteY2" fmla="*/ 6858000 h 6858000"/>
              <a:gd name="connsiteX3" fmla="*/ 0 w 4070350"/>
              <a:gd name="connsiteY3" fmla="*/ 6858000 h 6858000"/>
              <a:gd name="connsiteX4" fmla="*/ 0 w 4070350"/>
              <a:gd name="connsiteY4" fmla="*/ 0 h 6858000"/>
              <a:gd name="connsiteX0" fmla="*/ 0 w 4070350"/>
              <a:gd name="connsiteY0" fmla="*/ 0 h 6858000"/>
              <a:gd name="connsiteX1" fmla="*/ 4070350 w 4070350"/>
              <a:gd name="connsiteY1" fmla="*/ 0 h 6858000"/>
              <a:gd name="connsiteX2" fmla="*/ 4070350 w 4070350"/>
              <a:gd name="connsiteY2" fmla="*/ 6858000 h 6858000"/>
              <a:gd name="connsiteX3" fmla="*/ 0 w 4070350"/>
              <a:gd name="connsiteY3" fmla="*/ 6858000 h 6858000"/>
              <a:gd name="connsiteX4" fmla="*/ 0 w 4070350"/>
              <a:gd name="connsiteY4" fmla="*/ 0 h 6858000"/>
              <a:gd name="connsiteX0" fmla="*/ 0 w 4591050"/>
              <a:gd name="connsiteY0" fmla="*/ 6350 h 6858000"/>
              <a:gd name="connsiteX1" fmla="*/ 4591050 w 4591050"/>
              <a:gd name="connsiteY1" fmla="*/ 0 h 6858000"/>
              <a:gd name="connsiteX2" fmla="*/ 4591050 w 4591050"/>
              <a:gd name="connsiteY2" fmla="*/ 6858000 h 6858000"/>
              <a:gd name="connsiteX3" fmla="*/ 520700 w 4591050"/>
              <a:gd name="connsiteY3" fmla="*/ 6858000 h 6858000"/>
              <a:gd name="connsiteX4" fmla="*/ 0 w 4591050"/>
              <a:gd name="connsiteY4" fmla="*/ 6350 h 6858000"/>
              <a:gd name="connsiteX0" fmla="*/ 6420 w 4597470"/>
              <a:gd name="connsiteY0" fmla="*/ 6350 h 6858000"/>
              <a:gd name="connsiteX1" fmla="*/ 4597470 w 4597470"/>
              <a:gd name="connsiteY1" fmla="*/ 0 h 6858000"/>
              <a:gd name="connsiteX2" fmla="*/ 4597470 w 4597470"/>
              <a:gd name="connsiteY2" fmla="*/ 6858000 h 6858000"/>
              <a:gd name="connsiteX3" fmla="*/ 527120 w 4597470"/>
              <a:gd name="connsiteY3" fmla="*/ 6858000 h 6858000"/>
              <a:gd name="connsiteX4" fmla="*/ 6420 w 4597470"/>
              <a:gd name="connsiteY4" fmla="*/ 6350 h 6858000"/>
              <a:gd name="connsiteX0" fmla="*/ 4106 w 4595156"/>
              <a:gd name="connsiteY0" fmla="*/ 6350 h 6858000"/>
              <a:gd name="connsiteX1" fmla="*/ 4595156 w 4595156"/>
              <a:gd name="connsiteY1" fmla="*/ 0 h 6858000"/>
              <a:gd name="connsiteX2" fmla="*/ 4595156 w 4595156"/>
              <a:gd name="connsiteY2" fmla="*/ 6858000 h 6858000"/>
              <a:gd name="connsiteX3" fmla="*/ 524806 w 4595156"/>
              <a:gd name="connsiteY3" fmla="*/ 6858000 h 6858000"/>
              <a:gd name="connsiteX4" fmla="*/ 4106 w 4595156"/>
              <a:gd name="connsiteY4" fmla="*/ 6350 h 6858000"/>
              <a:gd name="connsiteX0" fmla="*/ 1066 w 4592116"/>
              <a:gd name="connsiteY0" fmla="*/ 6350 h 6858000"/>
              <a:gd name="connsiteX1" fmla="*/ 4592116 w 4592116"/>
              <a:gd name="connsiteY1" fmla="*/ 0 h 6858000"/>
              <a:gd name="connsiteX2" fmla="*/ 4592116 w 4592116"/>
              <a:gd name="connsiteY2" fmla="*/ 6858000 h 6858000"/>
              <a:gd name="connsiteX3" fmla="*/ 521766 w 4592116"/>
              <a:gd name="connsiteY3" fmla="*/ 6858000 h 6858000"/>
              <a:gd name="connsiteX4" fmla="*/ 1066 w 4592116"/>
              <a:gd name="connsiteY4" fmla="*/ 63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16" h="6858000">
                <a:moveTo>
                  <a:pt x="1066" y="6350"/>
                </a:moveTo>
                <a:lnTo>
                  <a:pt x="4592116" y="0"/>
                </a:lnTo>
                <a:lnTo>
                  <a:pt x="4592116" y="6858000"/>
                </a:lnTo>
                <a:lnTo>
                  <a:pt x="521766" y="6858000"/>
                </a:lnTo>
                <a:cubicBezTo>
                  <a:pt x="2210866" y="1371600"/>
                  <a:pt x="-56084" y="1314450"/>
                  <a:pt x="1066" y="6350"/>
                </a:cubicBezTo>
                <a:close/>
              </a:path>
            </a:pathLst>
          </a:custGeom>
          <a:solidFill>
            <a:srgbClr val="8ECA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F8B07B-0AED-4685-260F-8DF682DBDD0C}"/>
              </a:ext>
            </a:extLst>
          </p:cNvPr>
          <p:cNvSpPr/>
          <p:nvPr/>
        </p:nvSpPr>
        <p:spPr>
          <a:xfrm>
            <a:off x="7599884" y="0"/>
            <a:ext cx="4592116" cy="6858000"/>
          </a:xfrm>
          <a:custGeom>
            <a:avLst/>
            <a:gdLst>
              <a:gd name="connsiteX0" fmla="*/ 0 w 4070350"/>
              <a:gd name="connsiteY0" fmla="*/ 0 h 6858000"/>
              <a:gd name="connsiteX1" fmla="*/ 4070350 w 4070350"/>
              <a:gd name="connsiteY1" fmla="*/ 0 h 6858000"/>
              <a:gd name="connsiteX2" fmla="*/ 4070350 w 4070350"/>
              <a:gd name="connsiteY2" fmla="*/ 6858000 h 6858000"/>
              <a:gd name="connsiteX3" fmla="*/ 0 w 4070350"/>
              <a:gd name="connsiteY3" fmla="*/ 6858000 h 6858000"/>
              <a:gd name="connsiteX4" fmla="*/ 0 w 4070350"/>
              <a:gd name="connsiteY4" fmla="*/ 0 h 6858000"/>
              <a:gd name="connsiteX0" fmla="*/ 0 w 4070350"/>
              <a:gd name="connsiteY0" fmla="*/ 0 h 6858000"/>
              <a:gd name="connsiteX1" fmla="*/ 4070350 w 4070350"/>
              <a:gd name="connsiteY1" fmla="*/ 0 h 6858000"/>
              <a:gd name="connsiteX2" fmla="*/ 4070350 w 4070350"/>
              <a:gd name="connsiteY2" fmla="*/ 6858000 h 6858000"/>
              <a:gd name="connsiteX3" fmla="*/ 0 w 4070350"/>
              <a:gd name="connsiteY3" fmla="*/ 6858000 h 6858000"/>
              <a:gd name="connsiteX4" fmla="*/ 0 w 4070350"/>
              <a:gd name="connsiteY4" fmla="*/ 0 h 6858000"/>
              <a:gd name="connsiteX0" fmla="*/ 0 w 4070350"/>
              <a:gd name="connsiteY0" fmla="*/ 0 h 6858000"/>
              <a:gd name="connsiteX1" fmla="*/ 4070350 w 4070350"/>
              <a:gd name="connsiteY1" fmla="*/ 0 h 6858000"/>
              <a:gd name="connsiteX2" fmla="*/ 4070350 w 4070350"/>
              <a:gd name="connsiteY2" fmla="*/ 6858000 h 6858000"/>
              <a:gd name="connsiteX3" fmla="*/ 0 w 4070350"/>
              <a:gd name="connsiteY3" fmla="*/ 6858000 h 6858000"/>
              <a:gd name="connsiteX4" fmla="*/ 0 w 4070350"/>
              <a:gd name="connsiteY4" fmla="*/ 0 h 6858000"/>
              <a:gd name="connsiteX0" fmla="*/ 0 w 4591050"/>
              <a:gd name="connsiteY0" fmla="*/ 6350 h 6858000"/>
              <a:gd name="connsiteX1" fmla="*/ 4591050 w 4591050"/>
              <a:gd name="connsiteY1" fmla="*/ 0 h 6858000"/>
              <a:gd name="connsiteX2" fmla="*/ 4591050 w 4591050"/>
              <a:gd name="connsiteY2" fmla="*/ 6858000 h 6858000"/>
              <a:gd name="connsiteX3" fmla="*/ 520700 w 4591050"/>
              <a:gd name="connsiteY3" fmla="*/ 6858000 h 6858000"/>
              <a:gd name="connsiteX4" fmla="*/ 0 w 4591050"/>
              <a:gd name="connsiteY4" fmla="*/ 6350 h 6858000"/>
              <a:gd name="connsiteX0" fmla="*/ 6420 w 4597470"/>
              <a:gd name="connsiteY0" fmla="*/ 6350 h 6858000"/>
              <a:gd name="connsiteX1" fmla="*/ 4597470 w 4597470"/>
              <a:gd name="connsiteY1" fmla="*/ 0 h 6858000"/>
              <a:gd name="connsiteX2" fmla="*/ 4597470 w 4597470"/>
              <a:gd name="connsiteY2" fmla="*/ 6858000 h 6858000"/>
              <a:gd name="connsiteX3" fmla="*/ 527120 w 4597470"/>
              <a:gd name="connsiteY3" fmla="*/ 6858000 h 6858000"/>
              <a:gd name="connsiteX4" fmla="*/ 6420 w 4597470"/>
              <a:gd name="connsiteY4" fmla="*/ 6350 h 6858000"/>
              <a:gd name="connsiteX0" fmla="*/ 4106 w 4595156"/>
              <a:gd name="connsiteY0" fmla="*/ 6350 h 6858000"/>
              <a:gd name="connsiteX1" fmla="*/ 4595156 w 4595156"/>
              <a:gd name="connsiteY1" fmla="*/ 0 h 6858000"/>
              <a:gd name="connsiteX2" fmla="*/ 4595156 w 4595156"/>
              <a:gd name="connsiteY2" fmla="*/ 6858000 h 6858000"/>
              <a:gd name="connsiteX3" fmla="*/ 524806 w 4595156"/>
              <a:gd name="connsiteY3" fmla="*/ 6858000 h 6858000"/>
              <a:gd name="connsiteX4" fmla="*/ 4106 w 4595156"/>
              <a:gd name="connsiteY4" fmla="*/ 6350 h 6858000"/>
              <a:gd name="connsiteX0" fmla="*/ 1066 w 4592116"/>
              <a:gd name="connsiteY0" fmla="*/ 6350 h 6858000"/>
              <a:gd name="connsiteX1" fmla="*/ 4592116 w 4592116"/>
              <a:gd name="connsiteY1" fmla="*/ 0 h 6858000"/>
              <a:gd name="connsiteX2" fmla="*/ 4592116 w 4592116"/>
              <a:gd name="connsiteY2" fmla="*/ 6858000 h 6858000"/>
              <a:gd name="connsiteX3" fmla="*/ 521766 w 4592116"/>
              <a:gd name="connsiteY3" fmla="*/ 6858000 h 6858000"/>
              <a:gd name="connsiteX4" fmla="*/ 1066 w 4592116"/>
              <a:gd name="connsiteY4" fmla="*/ 63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116" h="6858000">
                <a:moveTo>
                  <a:pt x="1066" y="6350"/>
                </a:moveTo>
                <a:lnTo>
                  <a:pt x="4592116" y="0"/>
                </a:lnTo>
                <a:lnTo>
                  <a:pt x="4592116" y="6858000"/>
                </a:lnTo>
                <a:lnTo>
                  <a:pt x="521766" y="6858000"/>
                </a:lnTo>
                <a:cubicBezTo>
                  <a:pt x="2210866" y="1371600"/>
                  <a:pt x="-56084" y="1314450"/>
                  <a:pt x="1066" y="635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B478B-4AE0-72C0-1BC9-E8811ADC20EB}"/>
              </a:ext>
            </a:extLst>
          </p:cNvPr>
          <p:cNvSpPr>
            <a:spLocks noGrp="1"/>
          </p:cNvSpPr>
          <p:nvPr>
            <p:ph type="title"/>
          </p:nvPr>
        </p:nvSpPr>
        <p:spPr>
          <a:xfrm>
            <a:off x="381000" y="60326"/>
            <a:ext cx="10515600" cy="862012"/>
          </a:xfrm>
        </p:spPr>
        <p:txBody>
          <a:bodyPr vert="horz" lIns="91440" tIns="45720" rIns="91440" bIns="45720" rtlCol="0" anchor="ctr">
            <a:normAutofit/>
          </a:bodyPr>
          <a:lstStyle/>
          <a:p>
            <a:r>
              <a:rPr lang="en-US" cap="small" dirty="0">
                <a:solidFill>
                  <a:srgbClr val="FFFFFF"/>
                </a:solidFill>
              </a:rPr>
              <a:t>C.R.A.P +P.M.</a:t>
            </a:r>
          </a:p>
        </p:txBody>
      </p:sp>
      <p:sp>
        <p:nvSpPr>
          <p:cNvPr id="5" name="Title 1">
            <a:extLst>
              <a:ext uri="{FF2B5EF4-FFF2-40B4-BE49-F238E27FC236}">
                <a16:creationId xmlns:a16="http://schemas.microsoft.com/office/drawing/2014/main" id="{5737E93A-25E7-2ADE-FC2F-DE1BFB887855}"/>
              </a:ext>
            </a:extLst>
          </p:cNvPr>
          <p:cNvSpPr txBox="1">
            <a:spLocks/>
          </p:cNvSpPr>
          <p:nvPr/>
        </p:nvSpPr>
        <p:spPr>
          <a:xfrm>
            <a:off x="864246" y="501329"/>
            <a:ext cx="730250" cy="6515099"/>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480"/>
              </a:lnSpc>
            </a:pPr>
            <a:r>
              <a:rPr lang="en-US" dirty="0">
                <a:solidFill>
                  <a:srgbClr val="023047"/>
                </a:solidFill>
                <a:latin typeface="+mn-lt"/>
              </a:rPr>
              <a:t>C</a:t>
            </a:r>
            <a:br>
              <a:rPr lang="en-US" dirty="0">
                <a:solidFill>
                  <a:srgbClr val="023047"/>
                </a:solidFill>
                <a:latin typeface="+mn-lt"/>
              </a:rPr>
            </a:br>
            <a:r>
              <a:rPr lang="en-US" dirty="0">
                <a:solidFill>
                  <a:srgbClr val="023047"/>
                </a:solidFill>
                <a:latin typeface="+mn-lt"/>
              </a:rPr>
              <a:t>R</a:t>
            </a:r>
            <a:br>
              <a:rPr lang="en-US" dirty="0">
                <a:solidFill>
                  <a:srgbClr val="023047"/>
                </a:solidFill>
                <a:latin typeface="+mn-lt"/>
              </a:rPr>
            </a:br>
            <a:r>
              <a:rPr lang="en-US" dirty="0">
                <a:solidFill>
                  <a:srgbClr val="023047"/>
                </a:solidFill>
                <a:latin typeface="+mn-lt"/>
              </a:rPr>
              <a:t>A</a:t>
            </a:r>
            <a:br>
              <a:rPr lang="en-US" dirty="0">
                <a:solidFill>
                  <a:srgbClr val="023047"/>
                </a:solidFill>
                <a:latin typeface="+mn-lt"/>
              </a:rPr>
            </a:br>
            <a:r>
              <a:rPr lang="en-US" dirty="0">
                <a:solidFill>
                  <a:srgbClr val="023047"/>
                </a:solidFill>
                <a:latin typeface="+mn-lt"/>
              </a:rPr>
              <a:t>P</a:t>
            </a:r>
            <a:br>
              <a:rPr lang="en-US" dirty="0">
                <a:solidFill>
                  <a:srgbClr val="023047"/>
                </a:solidFill>
                <a:latin typeface="+mn-lt"/>
              </a:rPr>
            </a:br>
            <a:r>
              <a:rPr lang="en-US" dirty="0">
                <a:solidFill>
                  <a:srgbClr val="023047"/>
                </a:solidFill>
                <a:latin typeface="+mn-lt"/>
              </a:rPr>
              <a:t>+</a:t>
            </a:r>
            <a:br>
              <a:rPr lang="en-US" dirty="0">
                <a:solidFill>
                  <a:srgbClr val="023047"/>
                </a:solidFill>
                <a:latin typeface="+mn-lt"/>
              </a:rPr>
            </a:br>
            <a:r>
              <a:rPr lang="en-US" dirty="0">
                <a:solidFill>
                  <a:srgbClr val="023047"/>
                </a:solidFill>
                <a:latin typeface="+mn-lt"/>
              </a:rPr>
              <a:t>P</a:t>
            </a:r>
            <a:br>
              <a:rPr lang="en-US" dirty="0">
                <a:solidFill>
                  <a:srgbClr val="023047"/>
                </a:solidFill>
                <a:latin typeface="+mn-lt"/>
              </a:rPr>
            </a:br>
            <a:r>
              <a:rPr lang="en-US" dirty="0">
                <a:solidFill>
                  <a:srgbClr val="023047"/>
                </a:solidFill>
                <a:latin typeface="+mn-lt"/>
              </a:rPr>
              <a:t>M</a:t>
            </a:r>
          </a:p>
        </p:txBody>
      </p:sp>
      <p:sp>
        <p:nvSpPr>
          <p:cNvPr id="6" name="TextBox 5">
            <a:extLst>
              <a:ext uri="{FF2B5EF4-FFF2-40B4-BE49-F238E27FC236}">
                <a16:creationId xmlns:a16="http://schemas.microsoft.com/office/drawing/2014/main" id="{E2427D31-15BC-A217-8FC5-1BD7A11C8A07}"/>
              </a:ext>
            </a:extLst>
          </p:cNvPr>
          <p:cNvSpPr txBox="1"/>
          <p:nvPr/>
        </p:nvSpPr>
        <p:spPr>
          <a:xfrm>
            <a:off x="1423046" y="1037471"/>
            <a:ext cx="1741182" cy="646331"/>
          </a:xfrm>
          <a:prstGeom prst="rect">
            <a:avLst/>
          </a:prstGeom>
          <a:noFill/>
        </p:spPr>
        <p:txBody>
          <a:bodyPr wrap="none" rtlCol="0">
            <a:spAutoFit/>
          </a:bodyPr>
          <a:lstStyle/>
          <a:p>
            <a:r>
              <a:rPr lang="en-US" sz="3600" dirty="0" err="1">
                <a:solidFill>
                  <a:srgbClr val="023047"/>
                </a:solidFill>
              </a:rPr>
              <a:t>ontrast</a:t>
            </a:r>
            <a:endParaRPr lang="en-US" sz="3600" dirty="0">
              <a:solidFill>
                <a:srgbClr val="023047"/>
              </a:solidFill>
            </a:endParaRPr>
          </a:p>
        </p:txBody>
      </p:sp>
      <p:sp>
        <p:nvSpPr>
          <p:cNvPr id="7" name="TextBox 6">
            <a:extLst>
              <a:ext uri="{FF2B5EF4-FFF2-40B4-BE49-F238E27FC236}">
                <a16:creationId xmlns:a16="http://schemas.microsoft.com/office/drawing/2014/main" id="{9610998B-584F-95AA-3D41-35B1DF9E3AA5}"/>
              </a:ext>
            </a:extLst>
          </p:cNvPr>
          <p:cNvSpPr txBox="1"/>
          <p:nvPr/>
        </p:nvSpPr>
        <p:spPr>
          <a:xfrm>
            <a:off x="1423046" y="1882790"/>
            <a:ext cx="2111475" cy="646331"/>
          </a:xfrm>
          <a:prstGeom prst="rect">
            <a:avLst/>
          </a:prstGeom>
          <a:noFill/>
        </p:spPr>
        <p:txBody>
          <a:bodyPr wrap="none" rtlCol="0">
            <a:spAutoFit/>
          </a:bodyPr>
          <a:lstStyle/>
          <a:p>
            <a:r>
              <a:rPr lang="en-US" sz="3600" dirty="0" err="1">
                <a:solidFill>
                  <a:srgbClr val="023047"/>
                </a:solidFill>
              </a:rPr>
              <a:t>epetition</a:t>
            </a:r>
            <a:endParaRPr lang="en-US" sz="3600" dirty="0">
              <a:solidFill>
                <a:srgbClr val="023047"/>
              </a:solidFill>
            </a:endParaRPr>
          </a:p>
        </p:txBody>
      </p:sp>
      <p:sp>
        <p:nvSpPr>
          <p:cNvPr id="8" name="TextBox 7">
            <a:extLst>
              <a:ext uri="{FF2B5EF4-FFF2-40B4-BE49-F238E27FC236}">
                <a16:creationId xmlns:a16="http://schemas.microsoft.com/office/drawing/2014/main" id="{00737B3D-1142-CE38-0B60-BBA4FDC04CDE}"/>
              </a:ext>
            </a:extLst>
          </p:cNvPr>
          <p:cNvSpPr txBox="1"/>
          <p:nvPr/>
        </p:nvSpPr>
        <p:spPr>
          <a:xfrm>
            <a:off x="1434650" y="2709815"/>
            <a:ext cx="2089033" cy="646331"/>
          </a:xfrm>
          <a:prstGeom prst="rect">
            <a:avLst/>
          </a:prstGeom>
          <a:noFill/>
        </p:spPr>
        <p:txBody>
          <a:bodyPr wrap="none" rtlCol="0">
            <a:spAutoFit/>
          </a:bodyPr>
          <a:lstStyle/>
          <a:p>
            <a:r>
              <a:rPr lang="en-US" sz="3600" dirty="0" err="1">
                <a:solidFill>
                  <a:srgbClr val="023047"/>
                </a:solidFill>
              </a:rPr>
              <a:t>lignment</a:t>
            </a:r>
            <a:endParaRPr lang="en-US" sz="3600" dirty="0">
              <a:solidFill>
                <a:srgbClr val="023047"/>
              </a:solidFill>
            </a:endParaRPr>
          </a:p>
        </p:txBody>
      </p:sp>
      <p:sp>
        <p:nvSpPr>
          <p:cNvPr id="9" name="TextBox 8">
            <a:extLst>
              <a:ext uri="{FF2B5EF4-FFF2-40B4-BE49-F238E27FC236}">
                <a16:creationId xmlns:a16="http://schemas.microsoft.com/office/drawing/2014/main" id="{EE2A63DF-4A07-4AD8-1EBF-72F1F0E3C8EC}"/>
              </a:ext>
            </a:extLst>
          </p:cNvPr>
          <p:cNvSpPr txBox="1"/>
          <p:nvPr/>
        </p:nvSpPr>
        <p:spPr>
          <a:xfrm>
            <a:off x="1397646" y="3517090"/>
            <a:ext cx="1951175" cy="646331"/>
          </a:xfrm>
          <a:prstGeom prst="rect">
            <a:avLst/>
          </a:prstGeom>
          <a:noFill/>
        </p:spPr>
        <p:txBody>
          <a:bodyPr wrap="none" rtlCol="0">
            <a:spAutoFit/>
          </a:bodyPr>
          <a:lstStyle/>
          <a:p>
            <a:r>
              <a:rPr lang="en-US" sz="3600" dirty="0" err="1">
                <a:solidFill>
                  <a:srgbClr val="023047"/>
                </a:solidFill>
              </a:rPr>
              <a:t>roximity</a:t>
            </a:r>
            <a:endParaRPr lang="en-US" sz="3600" dirty="0">
              <a:solidFill>
                <a:srgbClr val="023047"/>
              </a:solidFill>
            </a:endParaRPr>
          </a:p>
        </p:txBody>
      </p:sp>
      <p:sp>
        <p:nvSpPr>
          <p:cNvPr id="10" name="TextBox 9">
            <a:extLst>
              <a:ext uri="{FF2B5EF4-FFF2-40B4-BE49-F238E27FC236}">
                <a16:creationId xmlns:a16="http://schemas.microsoft.com/office/drawing/2014/main" id="{363668B6-C799-E313-BDFE-2696FFD17697}"/>
              </a:ext>
            </a:extLst>
          </p:cNvPr>
          <p:cNvSpPr txBox="1"/>
          <p:nvPr/>
        </p:nvSpPr>
        <p:spPr>
          <a:xfrm>
            <a:off x="1420447" y="5209233"/>
            <a:ext cx="1313180" cy="646331"/>
          </a:xfrm>
          <a:prstGeom prst="rect">
            <a:avLst/>
          </a:prstGeom>
          <a:noFill/>
        </p:spPr>
        <p:txBody>
          <a:bodyPr wrap="none" rtlCol="0">
            <a:spAutoFit/>
          </a:bodyPr>
          <a:lstStyle/>
          <a:p>
            <a:r>
              <a:rPr lang="en-US" sz="3600" dirty="0">
                <a:solidFill>
                  <a:srgbClr val="023047"/>
                </a:solidFill>
              </a:rPr>
              <a:t>acing</a:t>
            </a:r>
          </a:p>
        </p:txBody>
      </p:sp>
      <p:sp>
        <p:nvSpPr>
          <p:cNvPr id="11" name="TextBox 10">
            <a:extLst>
              <a:ext uri="{FF2B5EF4-FFF2-40B4-BE49-F238E27FC236}">
                <a16:creationId xmlns:a16="http://schemas.microsoft.com/office/drawing/2014/main" id="{6B25C51E-1880-17CF-79E6-ADC880477EC4}"/>
              </a:ext>
            </a:extLst>
          </p:cNvPr>
          <p:cNvSpPr txBox="1"/>
          <p:nvPr/>
        </p:nvSpPr>
        <p:spPr>
          <a:xfrm>
            <a:off x="1397646" y="5999058"/>
            <a:ext cx="2089033" cy="646331"/>
          </a:xfrm>
          <a:prstGeom prst="rect">
            <a:avLst/>
          </a:prstGeom>
          <a:noFill/>
        </p:spPr>
        <p:txBody>
          <a:bodyPr wrap="none" rtlCol="0">
            <a:spAutoFit/>
          </a:bodyPr>
          <a:lstStyle/>
          <a:p>
            <a:r>
              <a:rPr lang="en-US" sz="3600" dirty="0" err="1">
                <a:solidFill>
                  <a:srgbClr val="023047"/>
                </a:solidFill>
              </a:rPr>
              <a:t>ovement</a:t>
            </a:r>
            <a:endParaRPr lang="en-US" sz="3600" dirty="0">
              <a:solidFill>
                <a:srgbClr val="023047"/>
              </a:solidFill>
            </a:endParaRPr>
          </a:p>
        </p:txBody>
      </p:sp>
      <p:sp>
        <p:nvSpPr>
          <p:cNvPr id="12" name="TextBox 11">
            <a:extLst>
              <a:ext uri="{FF2B5EF4-FFF2-40B4-BE49-F238E27FC236}">
                <a16:creationId xmlns:a16="http://schemas.microsoft.com/office/drawing/2014/main" id="{59616D21-3777-C915-E45E-0F58842CD290}"/>
              </a:ext>
            </a:extLst>
          </p:cNvPr>
          <p:cNvSpPr txBox="1"/>
          <p:nvPr/>
        </p:nvSpPr>
        <p:spPr>
          <a:xfrm>
            <a:off x="3894852" y="1520785"/>
            <a:ext cx="4432299" cy="19082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000" dirty="0">
                <a:solidFill>
                  <a:srgbClr val="023047"/>
                </a:solidFill>
              </a:rPr>
              <a:t>C.R.A.P. is an acronym for contrast, repetition, alignment, and proximity; these are the four foundational principles of design developed by Robin P. Williams.</a:t>
            </a:r>
          </a:p>
        </p:txBody>
      </p:sp>
      <p:sp>
        <p:nvSpPr>
          <p:cNvPr id="13" name="TextBox 12">
            <a:extLst>
              <a:ext uri="{FF2B5EF4-FFF2-40B4-BE49-F238E27FC236}">
                <a16:creationId xmlns:a16="http://schemas.microsoft.com/office/drawing/2014/main" id="{C36D8818-B6A3-8253-BD13-0F59B13D65FC}"/>
              </a:ext>
            </a:extLst>
          </p:cNvPr>
          <p:cNvSpPr txBox="1"/>
          <p:nvPr/>
        </p:nvSpPr>
        <p:spPr>
          <a:xfrm>
            <a:off x="3894852" y="5202551"/>
            <a:ext cx="4038598" cy="12926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defPPr>
              <a:defRPr lang="en-US"/>
            </a:defPPr>
            <a:lvl1pPr>
              <a:defRPr sz="2400">
                <a:solidFill>
                  <a:srgbClr val="023047"/>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t>Pacing and Movement are specific to the eLearning development process.</a:t>
            </a:r>
          </a:p>
        </p:txBody>
      </p:sp>
      <p:sp>
        <p:nvSpPr>
          <p:cNvPr id="14" name="TextBox 13">
            <a:extLst>
              <a:ext uri="{FF2B5EF4-FFF2-40B4-BE49-F238E27FC236}">
                <a16:creationId xmlns:a16="http://schemas.microsoft.com/office/drawing/2014/main" id="{A9CC948C-6C93-57F8-C809-BE2ED8A2602D}"/>
              </a:ext>
            </a:extLst>
          </p:cNvPr>
          <p:cNvSpPr txBox="1"/>
          <p:nvPr/>
        </p:nvSpPr>
        <p:spPr>
          <a:xfrm>
            <a:off x="1420447" y="1037471"/>
            <a:ext cx="1265090" cy="646331"/>
          </a:xfrm>
          <a:prstGeom prst="rect">
            <a:avLst/>
          </a:prstGeom>
          <a:noFill/>
        </p:spPr>
        <p:txBody>
          <a:bodyPr wrap="none" rtlCol="0">
            <a:spAutoFit/>
          </a:bodyPr>
          <a:lstStyle/>
          <a:p>
            <a:r>
              <a:rPr lang="en-US" sz="3600" dirty="0" err="1">
                <a:solidFill>
                  <a:srgbClr val="023047"/>
                </a:solidFill>
              </a:rPr>
              <a:t>olors</a:t>
            </a:r>
            <a:endParaRPr lang="en-US" sz="3600" dirty="0">
              <a:solidFill>
                <a:srgbClr val="023047"/>
              </a:solidFill>
            </a:endParaRPr>
          </a:p>
        </p:txBody>
      </p:sp>
      <p:sp>
        <p:nvSpPr>
          <p:cNvPr id="3" name="Right Brace 2">
            <a:extLst>
              <a:ext uri="{FF2B5EF4-FFF2-40B4-BE49-F238E27FC236}">
                <a16:creationId xmlns:a16="http://schemas.microsoft.com/office/drawing/2014/main" id="{EAB47705-ED9A-FD69-FD6F-5D3226E0F225}"/>
              </a:ext>
            </a:extLst>
          </p:cNvPr>
          <p:cNvSpPr/>
          <p:nvPr/>
        </p:nvSpPr>
        <p:spPr>
          <a:xfrm>
            <a:off x="3523683" y="1098330"/>
            <a:ext cx="438717" cy="2990193"/>
          </a:xfrm>
          <a:prstGeom prst="rightBrace">
            <a:avLst>
              <a:gd name="adj1" fmla="val 55049"/>
              <a:gd name="adj2" fmla="val 47892"/>
            </a:avLst>
          </a:prstGeom>
          <a:ln>
            <a:solidFill>
              <a:srgbClr val="02304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4290A5EE-020A-0E52-D55D-92F785E63A7D}"/>
              </a:ext>
            </a:extLst>
          </p:cNvPr>
          <p:cNvSpPr/>
          <p:nvPr/>
        </p:nvSpPr>
        <p:spPr>
          <a:xfrm>
            <a:off x="3506750" y="5048975"/>
            <a:ext cx="455650" cy="1599815"/>
          </a:xfrm>
          <a:prstGeom prst="rightBrace">
            <a:avLst>
              <a:gd name="adj1" fmla="val 63173"/>
              <a:gd name="adj2" fmla="val 48243"/>
            </a:avLst>
          </a:prstGeom>
          <a:ln>
            <a:solidFill>
              <a:srgbClr val="02304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8246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8" grpId="0"/>
      <p:bldP spid="9" grpId="0"/>
      <p:bldP spid="10" grpId="0"/>
      <p:bldP spid="11" grpId="0"/>
      <p:bldP spid="12" grpId="0"/>
      <p:bldP spid="13" grpId="0"/>
      <p:bldP spid="14" grpId="0"/>
      <p:bldP spid="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10B7E-0610-01F5-EF06-9C8B5366D132}"/>
            </a:ext>
          </a:extLst>
        </p:cNvPr>
        <p:cNvGrpSpPr/>
        <p:nvPr/>
      </p:nvGrpSpPr>
      <p:grpSpPr>
        <a:xfrm>
          <a:off x="0" y="0"/>
          <a:ext cx="0" cy="0"/>
          <a:chOff x="0" y="0"/>
          <a:chExt cx="0" cy="0"/>
        </a:xfrm>
      </p:grpSpPr>
      <p:sp>
        <p:nvSpPr>
          <p:cNvPr id="11" name="Rectangle 10" hidden="1">
            <a:extLst>
              <a:ext uri="{FF2B5EF4-FFF2-40B4-BE49-F238E27FC236}">
                <a16:creationId xmlns:a16="http://schemas.microsoft.com/office/drawing/2014/main" id="{52B9FDB2-C35D-3560-A88A-1BB0A36735F5}"/>
              </a:ext>
            </a:extLst>
          </p:cNvPr>
          <p:cNvSpPr/>
          <p:nvPr/>
        </p:nvSpPr>
        <p:spPr>
          <a:xfrm>
            <a:off x="0" y="1954540"/>
            <a:ext cx="12192000" cy="1042360"/>
          </a:xfrm>
          <a:prstGeom prst="rect">
            <a:avLst/>
          </a:prstGeom>
          <a:solidFill>
            <a:srgbClr val="219EB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83F7976-7273-DF4D-204E-E665C19D4FBD}"/>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CDA26518-A70E-7686-E3DC-20D7270D7F09}"/>
              </a:ext>
            </a:extLst>
          </p:cNvPr>
          <p:cNvSpPr/>
          <p:nvPr/>
        </p:nvSpPr>
        <p:spPr>
          <a:xfrm>
            <a:off x="0" y="4150864"/>
            <a:ext cx="12192000" cy="909110"/>
          </a:xfrm>
          <a:prstGeom prst="rect">
            <a:avLst/>
          </a:prstGeom>
          <a:solidFill>
            <a:srgbClr val="219EB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085432-EB12-8696-AA70-1932D8F01965}"/>
              </a:ext>
            </a:extLst>
          </p:cNvPr>
          <p:cNvSpPr>
            <a:spLocks noGrp="1"/>
          </p:cNvSpPr>
          <p:nvPr>
            <p:ph type="title"/>
          </p:nvPr>
        </p:nvSpPr>
        <p:spPr>
          <a:xfrm>
            <a:off x="384342" y="-5797"/>
            <a:ext cx="7714592" cy="960699"/>
          </a:xfrm>
        </p:spPr>
        <p:txBody>
          <a:bodyPr vert="horz" lIns="91440" tIns="45720" rIns="91440" bIns="45720" rtlCol="0" anchor="ctr">
            <a:normAutofit/>
          </a:bodyPr>
          <a:lstStyle/>
          <a:p>
            <a:r>
              <a:rPr lang="en-US" sz="5400" cap="small" dirty="0">
                <a:solidFill>
                  <a:srgbClr val="FFFFFF"/>
                </a:solidFill>
              </a:rPr>
              <a:t>Colors</a:t>
            </a:r>
          </a:p>
        </p:txBody>
      </p:sp>
      <p:sp>
        <p:nvSpPr>
          <p:cNvPr id="3" name="Content Placeholder 2">
            <a:extLst>
              <a:ext uri="{FF2B5EF4-FFF2-40B4-BE49-F238E27FC236}">
                <a16:creationId xmlns:a16="http://schemas.microsoft.com/office/drawing/2014/main" id="{874BAA4F-B4AD-3A06-832E-C18ACCAF617F}"/>
              </a:ext>
            </a:extLst>
          </p:cNvPr>
          <p:cNvSpPr>
            <a:spLocks noGrp="1"/>
          </p:cNvSpPr>
          <p:nvPr>
            <p:ph idx="1"/>
          </p:nvPr>
        </p:nvSpPr>
        <p:spPr>
          <a:xfrm>
            <a:off x="409740" y="4220473"/>
            <a:ext cx="6676860" cy="1077218"/>
          </a:xfrm>
        </p:spPr>
        <p:txBody>
          <a:bodyPr>
            <a:normAutofit fontScale="92500" lnSpcReduction="10000"/>
          </a:bodyPr>
          <a:lstStyle/>
          <a:p>
            <a:pPr marL="0" marR="0" lvl="1" indent="0">
              <a:lnSpc>
                <a:spcPct val="120000"/>
              </a:lnSpc>
              <a:spcBef>
                <a:spcPts val="0"/>
              </a:spcBef>
              <a:buNone/>
            </a:pPr>
            <a:r>
              <a:rPr lang="en-US" i="0" dirty="0">
                <a:solidFill>
                  <a:srgbClr val="023047"/>
                </a:solidFill>
                <a:effectLst/>
              </a:rPr>
              <a:t>Emotional Impact</a:t>
            </a:r>
          </a:p>
          <a:p>
            <a:pPr marL="0" lvl="1" indent="0">
              <a:lnSpc>
                <a:spcPct val="120000"/>
              </a:lnSpc>
              <a:spcBef>
                <a:spcPts val="0"/>
              </a:spcBef>
              <a:buNone/>
            </a:pPr>
            <a:r>
              <a:rPr lang="en-US" sz="2000" dirty="0">
                <a:solidFill>
                  <a:srgbClr val="023047"/>
                </a:solidFill>
                <a:latin typeface="+mj-lt"/>
              </a:rPr>
              <a:t>Colors evoke emotions and can influence learner engagement </a:t>
            </a:r>
            <a:br>
              <a:rPr lang="en-US" sz="2000" dirty="0">
                <a:solidFill>
                  <a:srgbClr val="023047"/>
                </a:solidFill>
                <a:latin typeface="+mj-lt"/>
              </a:rPr>
            </a:br>
            <a:r>
              <a:rPr lang="en-US" sz="2000" dirty="0">
                <a:solidFill>
                  <a:srgbClr val="023047"/>
                </a:solidFill>
                <a:latin typeface="+mj-lt"/>
              </a:rPr>
              <a:t>and retention.</a:t>
            </a:r>
          </a:p>
        </p:txBody>
      </p:sp>
      <p:grpSp>
        <p:nvGrpSpPr>
          <p:cNvPr id="7" name="Group 6">
            <a:extLst>
              <a:ext uri="{FF2B5EF4-FFF2-40B4-BE49-F238E27FC236}">
                <a16:creationId xmlns:a16="http://schemas.microsoft.com/office/drawing/2014/main" id="{9AD90EBC-BF89-259C-C24B-FF9B3958A7B9}"/>
              </a:ext>
            </a:extLst>
          </p:cNvPr>
          <p:cNvGrpSpPr/>
          <p:nvPr/>
        </p:nvGrpSpPr>
        <p:grpSpPr>
          <a:xfrm>
            <a:off x="409741" y="1976479"/>
            <a:ext cx="11274257" cy="1077218"/>
            <a:chOff x="409741" y="1976479"/>
            <a:chExt cx="11274257" cy="1077218"/>
          </a:xfrm>
        </p:grpSpPr>
        <p:sp>
          <p:nvSpPr>
            <p:cNvPr id="31" name="TextBox 30">
              <a:extLst>
                <a:ext uri="{FF2B5EF4-FFF2-40B4-BE49-F238E27FC236}">
                  <a16:creationId xmlns:a16="http://schemas.microsoft.com/office/drawing/2014/main" id="{0A4EF4A6-9C26-2430-F9DD-1A61283AC20D}"/>
                </a:ext>
              </a:extLst>
            </p:cNvPr>
            <p:cNvSpPr txBox="1"/>
            <p:nvPr/>
          </p:nvSpPr>
          <p:spPr>
            <a:xfrm>
              <a:off x="409741" y="1976479"/>
              <a:ext cx="6476539" cy="1077218"/>
            </a:xfrm>
            <a:prstGeom prst="rect">
              <a:avLst/>
            </a:prstGeom>
            <a:noFill/>
          </p:spPr>
          <p:txBody>
            <a:bodyPr wrap="square">
              <a:spAutoFit/>
            </a:bodyPr>
            <a:lstStyle/>
            <a:p>
              <a:pPr marL="0" marR="0" lvl="1" indent="0">
                <a:lnSpc>
                  <a:spcPct val="100000"/>
                </a:lnSpc>
                <a:spcBef>
                  <a:spcPts val="0"/>
                </a:spcBef>
                <a:buNone/>
              </a:pPr>
              <a:r>
                <a:rPr lang="en-US" sz="2400" kern="100" dirty="0">
                  <a:solidFill>
                    <a:srgbClr val="023047"/>
                  </a:solidFill>
                  <a:effectLst/>
                  <a:ea typeface="Aptos" panose="020B0004020202020204" pitchFamily="34" charset="0"/>
                  <a:cs typeface="Times New Roman" panose="02020603050405020304" pitchFamily="18" charset="0"/>
                </a:rPr>
                <a:t>Contrast/Emphasis</a:t>
              </a:r>
            </a:p>
            <a:p>
              <a:pPr marL="0" lvl="1" indent="0">
                <a:lnSpc>
                  <a:spcPct val="100000"/>
                </a:lnSpc>
                <a:spcBef>
                  <a:spcPts val="0"/>
                </a:spcBef>
                <a:buNone/>
              </a:pPr>
              <a:r>
                <a:rPr lang="en-US" sz="2000" dirty="0">
                  <a:solidFill>
                    <a:srgbClr val="023047"/>
                  </a:solidFill>
                  <a:latin typeface="+mj-lt"/>
                </a:rPr>
                <a:t>Highlight important information, such as key concepts, headings, or actionable items.</a:t>
              </a:r>
            </a:p>
          </p:txBody>
        </p:sp>
        <p:sp>
          <p:nvSpPr>
            <p:cNvPr id="32" name="Rectangle 31">
              <a:extLst>
                <a:ext uri="{FF2B5EF4-FFF2-40B4-BE49-F238E27FC236}">
                  <a16:creationId xmlns:a16="http://schemas.microsoft.com/office/drawing/2014/main" id="{7B6E9150-7506-F102-5F0E-482CE9B4DB36}"/>
                </a:ext>
              </a:extLst>
            </p:cNvPr>
            <p:cNvSpPr/>
            <p:nvPr/>
          </p:nvSpPr>
          <p:spPr>
            <a:xfrm>
              <a:off x="8754636" y="2338100"/>
              <a:ext cx="1355816" cy="30777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Warning!</a:t>
              </a:r>
            </a:p>
          </p:txBody>
        </p:sp>
        <p:sp>
          <p:nvSpPr>
            <p:cNvPr id="33" name="TextBox 32">
              <a:extLst>
                <a:ext uri="{FF2B5EF4-FFF2-40B4-BE49-F238E27FC236}">
                  <a16:creationId xmlns:a16="http://schemas.microsoft.com/office/drawing/2014/main" id="{981DB093-E70B-8BD0-8D6C-1ED86BDFD088}"/>
                </a:ext>
              </a:extLst>
            </p:cNvPr>
            <p:cNvSpPr txBox="1"/>
            <p:nvPr/>
          </p:nvSpPr>
          <p:spPr>
            <a:xfrm>
              <a:off x="7205289" y="2160540"/>
              <a:ext cx="1402169" cy="738664"/>
            </a:xfrm>
            <a:prstGeom prst="rect">
              <a:avLst/>
            </a:prstGeom>
            <a:solidFill>
              <a:schemeClr val="bg1">
                <a:lumMod val="95000"/>
              </a:schemeClr>
            </a:solidFill>
          </p:spPr>
          <p:txBody>
            <a:bodyPr wrap="square" rtlCol="0">
              <a:spAutoFit/>
            </a:bodyPr>
            <a:lstStyle/>
            <a:p>
              <a:pPr algn="ctr"/>
              <a:r>
                <a:rPr lang="en-US" sz="1400" dirty="0"/>
                <a:t>Emphasize </a:t>
              </a:r>
              <a:r>
                <a:rPr lang="en-US" sz="1400" b="1" dirty="0"/>
                <a:t>important</a:t>
              </a:r>
              <a:r>
                <a:rPr lang="en-US" sz="1400" dirty="0"/>
                <a:t> words.</a:t>
              </a:r>
            </a:p>
          </p:txBody>
        </p:sp>
        <p:sp>
          <p:nvSpPr>
            <p:cNvPr id="34" name="Rectangle: Rounded Corners 33">
              <a:extLst>
                <a:ext uri="{FF2B5EF4-FFF2-40B4-BE49-F238E27FC236}">
                  <a16:creationId xmlns:a16="http://schemas.microsoft.com/office/drawing/2014/main" id="{6D55482F-DD19-7441-799F-CF3C8EFD1489}"/>
                </a:ext>
              </a:extLst>
            </p:cNvPr>
            <p:cNvSpPr/>
            <p:nvPr/>
          </p:nvSpPr>
          <p:spPr>
            <a:xfrm>
              <a:off x="10281829" y="2333977"/>
              <a:ext cx="1402169" cy="307777"/>
            </a:xfrm>
            <a:prstGeom prst="roundRect">
              <a:avLst>
                <a:gd name="adj" fmla="val 50000"/>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dirty="0"/>
                <a:t>Click Here!</a:t>
              </a:r>
            </a:p>
          </p:txBody>
        </p:sp>
      </p:grpSp>
      <p:grpSp>
        <p:nvGrpSpPr>
          <p:cNvPr id="8" name="Group 7">
            <a:extLst>
              <a:ext uri="{FF2B5EF4-FFF2-40B4-BE49-F238E27FC236}">
                <a16:creationId xmlns:a16="http://schemas.microsoft.com/office/drawing/2014/main" id="{B5C92418-F1B1-4BE7-43B2-CF2E30DA5B86}"/>
              </a:ext>
            </a:extLst>
          </p:cNvPr>
          <p:cNvGrpSpPr/>
          <p:nvPr/>
        </p:nvGrpSpPr>
        <p:grpSpPr>
          <a:xfrm>
            <a:off x="412227" y="3087741"/>
            <a:ext cx="11271771" cy="1077218"/>
            <a:chOff x="412227" y="3087741"/>
            <a:chExt cx="11271771" cy="1077218"/>
          </a:xfrm>
        </p:grpSpPr>
        <p:sp>
          <p:nvSpPr>
            <p:cNvPr id="36" name="TextBox 35">
              <a:extLst>
                <a:ext uri="{FF2B5EF4-FFF2-40B4-BE49-F238E27FC236}">
                  <a16:creationId xmlns:a16="http://schemas.microsoft.com/office/drawing/2014/main" id="{7F646713-E4E4-D589-A00B-0C7968CFFB7D}"/>
                </a:ext>
              </a:extLst>
            </p:cNvPr>
            <p:cNvSpPr txBox="1"/>
            <p:nvPr/>
          </p:nvSpPr>
          <p:spPr>
            <a:xfrm>
              <a:off x="412227" y="3087741"/>
              <a:ext cx="6671886" cy="1077218"/>
            </a:xfrm>
            <a:prstGeom prst="rect">
              <a:avLst/>
            </a:prstGeom>
            <a:noFill/>
          </p:spPr>
          <p:txBody>
            <a:bodyPr wrap="square">
              <a:spAutoFit/>
            </a:bodyPr>
            <a:lstStyle/>
            <a:p>
              <a:pPr marL="0" marR="0" lvl="1" indent="0">
                <a:lnSpc>
                  <a:spcPct val="100000"/>
                </a:lnSpc>
                <a:spcBef>
                  <a:spcPts val="0"/>
                </a:spcBef>
                <a:buNone/>
              </a:pPr>
              <a:r>
                <a:rPr lang="en-US" sz="2400" i="0" dirty="0">
                  <a:solidFill>
                    <a:srgbClr val="023047"/>
                  </a:solidFill>
                  <a:effectLst/>
                </a:rPr>
                <a:t>Accessibility</a:t>
              </a:r>
            </a:p>
            <a:p>
              <a:pPr marL="0" lvl="1" indent="0">
                <a:lnSpc>
                  <a:spcPct val="100000"/>
                </a:lnSpc>
                <a:spcBef>
                  <a:spcPts val="0"/>
                </a:spcBef>
                <a:buNone/>
              </a:pPr>
              <a:r>
                <a:rPr lang="en-US" sz="2000" dirty="0">
                  <a:solidFill>
                    <a:srgbClr val="023047"/>
                  </a:solidFill>
                  <a:latin typeface="+mj-lt"/>
                </a:rPr>
                <a:t>Helps ensures that the training course is inclusive and usable by</a:t>
              </a:r>
              <a:br>
                <a:rPr lang="en-US" sz="2000" dirty="0">
                  <a:solidFill>
                    <a:srgbClr val="023047"/>
                  </a:solidFill>
                  <a:latin typeface="+mj-lt"/>
                </a:rPr>
              </a:br>
              <a:r>
                <a:rPr lang="en-US" sz="2000" dirty="0">
                  <a:solidFill>
                    <a:srgbClr val="023047"/>
                  </a:solidFill>
                  <a:latin typeface="+mj-lt"/>
                </a:rPr>
                <a:t>all learners.</a:t>
              </a:r>
            </a:p>
          </p:txBody>
        </p:sp>
        <p:sp>
          <p:nvSpPr>
            <p:cNvPr id="38" name="TextBox 37">
              <a:extLst>
                <a:ext uri="{FF2B5EF4-FFF2-40B4-BE49-F238E27FC236}">
                  <a16:creationId xmlns:a16="http://schemas.microsoft.com/office/drawing/2014/main" id="{DE188E1B-155B-4DFB-2625-0FEFC5A2BEF4}"/>
                </a:ext>
              </a:extLst>
            </p:cNvPr>
            <p:cNvSpPr txBox="1"/>
            <p:nvPr/>
          </p:nvSpPr>
          <p:spPr>
            <a:xfrm>
              <a:off x="7205289" y="3445182"/>
              <a:ext cx="1402169" cy="523220"/>
            </a:xfrm>
            <a:prstGeom prst="rect">
              <a:avLst/>
            </a:prstGeom>
            <a:solidFill>
              <a:srgbClr val="8ECAE6"/>
            </a:solidFill>
          </p:spPr>
          <p:txBody>
            <a:bodyPr wrap="square">
              <a:spAutoFit/>
            </a:bodyPr>
            <a:lstStyle/>
            <a:p>
              <a:pPr algn="ctr"/>
              <a:r>
                <a:rPr lang="en-US" sz="1400" dirty="0">
                  <a:solidFill>
                    <a:srgbClr val="FFB703"/>
                  </a:solidFill>
                </a:rPr>
                <a:t>Can you read this?</a:t>
              </a:r>
            </a:p>
          </p:txBody>
        </p:sp>
        <p:sp>
          <p:nvSpPr>
            <p:cNvPr id="39" name="TextBox 38">
              <a:extLst>
                <a:ext uri="{FF2B5EF4-FFF2-40B4-BE49-F238E27FC236}">
                  <a16:creationId xmlns:a16="http://schemas.microsoft.com/office/drawing/2014/main" id="{43C0E9C0-83EA-B61B-DD12-03FFB53BD2D8}"/>
                </a:ext>
              </a:extLst>
            </p:cNvPr>
            <p:cNvSpPr txBox="1"/>
            <p:nvPr/>
          </p:nvSpPr>
          <p:spPr>
            <a:xfrm>
              <a:off x="8706921" y="3452252"/>
              <a:ext cx="1451246" cy="523220"/>
            </a:xfrm>
            <a:prstGeom prst="rect">
              <a:avLst/>
            </a:prstGeom>
            <a:solidFill>
              <a:srgbClr val="0070C0"/>
            </a:solidFill>
          </p:spPr>
          <p:txBody>
            <a:bodyPr wrap="square">
              <a:spAutoFit/>
            </a:bodyPr>
            <a:lstStyle/>
            <a:p>
              <a:pPr algn="ctr"/>
              <a:r>
                <a:rPr lang="en-US" sz="1400" dirty="0">
                  <a:solidFill>
                    <a:srgbClr val="FF0000"/>
                  </a:solidFill>
                </a:rPr>
                <a:t>Can you read this?</a:t>
              </a:r>
            </a:p>
          </p:txBody>
        </p:sp>
        <p:sp>
          <p:nvSpPr>
            <p:cNvPr id="40" name="TextBox 39">
              <a:extLst>
                <a:ext uri="{FF2B5EF4-FFF2-40B4-BE49-F238E27FC236}">
                  <a16:creationId xmlns:a16="http://schemas.microsoft.com/office/drawing/2014/main" id="{3833C2F4-B8F8-962E-892D-77752A9BE4A9}"/>
                </a:ext>
              </a:extLst>
            </p:cNvPr>
            <p:cNvSpPr txBox="1"/>
            <p:nvPr/>
          </p:nvSpPr>
          <p:spPr>
            <a:xfrm>
              <a:off x="10281829" y="3448028"/>
              <a:ext cx="1402169" cy="523220"/>
            </a:xfrm>
            <a:prstGeom prst="rect">
              <a:avLst/>
            </a:prstGeom>
            <a:solidFill>
              <a:srgbClr val="006181"/>
            </a:solidFill>
          </p:spPr>
          <p:txBody>
            <a:bodyPr wrap="square">
              <a:spAutoFit/>
            </a:bodyPr>
            <a:lstStyle>
              <a:defPPr>
                <a:defRPr lang="en-US"/>
              </a:defPPr>
              <a:lvl1pPr algn="ctr">
                <a:defRPr>
                  <a:solidFill>
                    <a:srgbClr val="FFA36C"/>
                  </a:solidFill>
                </a:defRPr>
              </a:lvl1pPr>
            </a:lstStyle>
            <a:p>
              <a:r>
                <a:rPr lang="en-US" sz="1400" dirty="0"/>
                <a:t>Can you read this?</a:t>
              </a:r>
            </a:p>
          </p:txBody>
        </p:sp>
      </p:grpSp>
      <p:grpSp>
        <p:nvGrpSpPr>
          <p:cNvPr id="6" name="Group 5">
            <a:extLst>
              <a:ext uri="{FF2B5EF4-FFF2-40B4-BE49-F238E27FC236}">
                <a16:creationId xmlns:a16="http://schemas.microsoft.com/office/drawing/2014/main" id="{EA9F2E12-8603-C020-CE4A-9D3F94DFBD4F}"/>
              </a:ext>
            </a:extLst>
          </p:cNvPr>
          <p:cNvGrpSpPr/>
          <p:nvPr/>
        </p:nvGrpSpPr>
        <p:grpSpPr>
          <a:xfrm>
            <a:off x="409742" y="849287"/>
            <a:ext cx="11274256" cy="1131395"/>
            <a:chOff x="409742" y="849287"/>
            <a:chExt cx="11274256" cy="1131395"/>
          </a:xfrm>
        </p:grpSpPr>
        <p:pic>
          <p:nvPicPr>
            <p:cNvPr id="18" name="Picture 17">
              <a:extLst>
                <a:ext uri="{FF2B5EF4-FFF2-40B4-BE49-F238E27FC236}">
                  <a16:creationId xmlns:a16="http://schemas.microsoft.com/office/drawing/2014/main" id="{F526888E-EE57-B6D5-ED7B-A719420D0666}"/>
                </a:ext>
              </a:extLst>
            </p:cNvPr>
            <p:cNvPicPr>
              <a:picLocks noChangeAspect="1"/>
            </p:cNvPicPr>
            <p:nvPr/>
          </p:nvPicPr>
          <p:blipFill>
            <a:blip r:embed="rId3"/>
            <a:stretch>
              <a:fillRect/>
            </a:stretch>
          </p:blipFill>
          <p:spPr>
            <a:xfrm>
              <a:off x="7156213" y="1144745"/>
              <a:ext cx="1451246" cy="514260"/>
            </a:xfrm>
            <a:prstGeom prst="rect">
              <a:avLst/>
            </a:prstGeom>
          </p:spPr>
        </p:pic>
        <p:pic>
          <p:nvPicPr>
            <p:cNvPr id="20" name="Picture 19">
              <a:extLst>
                <a:ext uri="{FF2B5EF4-FFF2-40B4-BE49-F238E27FC236}">
                  <a16:creationId xmlns:a16="http://schemas.microsoft.com/office/drawing/2014/main" id="{30026207-DFEF-8BFE-E845-02167E8E0058}"/>
                </a:ext>
              </a:extLst>
            </p:cNvPr>
            <p:cNvPicPr>
              <a:picLocks noChangeAspect="1"/>
            </p:cNvPicPr>
            <p:nvPr/>
          </p:nvPicPr>
          <p:blipFill>
            <a:blip r:embed="rId4"/>
            <a:stretch>
              <a:fillRect/>
            </a:stretch>
          </p:blipFill>
          <p:spPr>
            <a:xfrm>
              <a:off x="8706921" y="1144745"/>
              <a:ext cx="1451246" cy="514260"/>
            </a:xfrm>
            <a:prstGeom prst="rect">
              <a:avLst/>
            </a:prstGeom>
          </p:spPr>
        </p:pic>
        <p:pic>
          <p:nvPicPr>
            <p:cNvPr id="22" name="Picture 21">
              <a:extLst>
                <a:ext uri="{FF2B5EF4-FFF2-40B4-BE49-F238E27FC236}">
                  <a16:creationId xmlns:a16="http://schemas.microsoft.com/office/drawing/2014/main" id="{2228A769-E33D-00C3-2953-021EF121C5E2}"/>
                </a:ext>
              </a:extLst>
            </p:cNvPr>
            <p:cNvPicPr>
              <a:picLocks noChangeAspect="1"/>
            </p:cNvPicPr>
            <p:nvPr/>
          </p:nvPicPr>
          <p:blipFill>
            <a:blip r:embed="rId5"/>
            <a:stretch>
              <a:fillRect/>
            </a:stretch>
          </p:blipFill>
          <p:spPr>
            <a:xfrm>
              <a:off x="10257629" y="1144745"/>
              <a:ext cx="1412755" cy="514260"/>
            </a:xfrm>
            <a:prstGeom prst="rect">
              <a:avLst/>
            </a:prstGeom>
          </p:spPr>
        </p:pic>
        <p:sp>
          <p:nvSpPr>
            <p:cNvPr id="28" name="TextBox 27">
              <a:extLst>
                <a:ext uri="{FF2B5EF4-FFF2-40B4-BE49-F238E27FC236}">
                  <a16:creationId xmlns:a16="http://schemas.microsoft.com/office/drawing/2014/main" id="{77B6DCFA-4CC6-B38F-60D2-61B726B85DFF}"/>
                </a:ext>
              </a:extLst>
            </p:cNvPr>
            <p:cNvSpPr txBox="1"/>
            <p:nvPr/>
          </p:nvSpPr>
          <p:spPr>
            <a:xfrm>
              <a:off x="409742" y="849287"/>
              <a:ext cx="6476538" cy="1077218"/>
            </a:xfrm>
            <a:prstGeom prst="rect">
              <a:avLst/>
            </a:prstGeom>
            <a:noFill/>
          </p:spPr>
          <p:txBody>
            <a:bodyPr wrap="square">
              <a:spAutoFit/>
            </a:bodyPr>
            <a:lstStyle/>
            <a:p>
              <a:pPr marL="0" marR="0" lvl="1" indent="0">
                <a:lnSpc>
                  <a:spcPct val="100000"/>
                </a:lnSpc>
                <a:spcBef>
                  <a:spcPts val="0"/>
                </a:spcBef>
                <a:buNone/>
              </a:pPr>
              <a:r>
                <a:rPr lang="en-US" sz="2400" kern="100" dirty="0">
                  <a:solidFill>
                    <a:srgbClr val="023047"/>
                  </a:solidFill>
                  <a:effectLst/>
                  <a:ea typeface="Aptos" panose="020B0004020202020204" pitchFamily="34" charset="0"/>
                  <a:cs typeface="Times New Roman" panose="02020603050405020304" pitchFamily="18" charset="0"/>
                </a:rPr>
                <a:t>Color Palette</a:t>
              </a:r>
            </a:p>
            <a:p>
              <a:pPr marL="0" lvl="1" indent="0">
                <a:lnSpc>
                  <a:spcPct val="100000"/>
                </a:lnSpc>
                <a:spcBef>
                  <a:spcPts val="0"/>
                </a:spcBef>
                <a:buNone/>
              </a:pPr>
              <a:r>
                <a:rPr lang="en-US" sz="2000" i="0" dirty="0">
                  <a:solidFill>
                    <a:srgbClr val="023047"/>
                  </a:solidFill>
                  <a:effectLst/>
                  <a:latin typeface="+mj-lt"/>
                </a:rPr>
                <a:t>Colors chosen and organized in a deliberate manner to create a visually </a:t>
              </a:r>
              <a:r>
                <a:rPr lang="en-US" sz="2000" dirty="0">
                  <a:solidFill>
                    <a:srgbClr val="023047"/>
                  </a:solidFill>
                  <a:latin typeface="+mj-lt"/>
                </a:rPr>
                <a:t>harmonious </a:t>
              </a:r>
              <a:r>
                <a:rPr lang="en-US" sz="2000" i="0" dirty="0">
                  <a:solidFill>
                    <a:srgbClr val="023047"/>
                  </a:solidFill>
                  <a:effectLst/>
                  <a:latin typeface="+mj-lt"/>
                </a:rPr>
                <a:t>and aesthetically pleasing design.</a:t>
              </a:r>
              <a:endParaRPr lang="en-US" sz="2000" dirty="0">
                <a:solidFill>
                  <a:srgbClr val="023047"/>
                </a:solidFill>
                <a:latin typeface="+mj-lt"/>
              </a:endParaRPr>
            </a:p>
          </p:txBody>
        </p:sp>
        <p:sp>
          <p:nvSpPr>
            <p:cNvPr id="44" name="TextBox 43">
              <a:extLst>
                <a:ext uri="{FF2B5EF4-FFF2-40B4-BE49-F238E27FC236}">
                  <a16:creationId xmlns:a16="http://schemas.microsoft.com/office/drawing/2014/main" id="{0FE335A9-2640-6B86-7DDF-A1BBA093A5FF}"/>
                </a:ext>
              </a:extLst>
            </p:cNvPr>
            <p:cNvSpPr txBox="1"/>
            <p:nvPr/>
          </p:nvSpPr>
          <p:spPr>
            <a:xfrm>
              <a:off x="7205289" y="1672905"/>
              <a:ext cx="4478709" cy="307777"/>
            </a:xfrm>
            <a:prstGeom prst="rect">
              <a:avLst/>
            </a:prstGeom>
            <a:noFill/>
          </p:spPr>
          <p:txBody>
            <a:bodyPr wrap="square" rtlCol="0">
              <a:spAutoFit/>
            </a:bodyPr>
            <a:lstStyle/>
            <a:p>
              <a:pPr algn="ctr"/>
              <a:r>
                <a:rPr lang="en-US" sz="1400" dirty="0">
                  <a:solidFill>
                    <a:srgbClr val="023047"/>
                  </a:solidFill>
                  <a:latin typeface="Cavolini" panose="020B0502040204020203" pitchFamily="66" charset="0"/>
                  <a:cs typeface="Cavolini" panose="020B0502040204020203" pitchFamily="66" charset="0"/>
                </a:rPr>
                <a:t>How do these color sets make you feel?</a:t>
              </a:r>
            </a:p>
          </p:txBody>
        </p:sp>
      </p:grpSp>
      <p:sp>
        <p:nvSpPr>
          <p:cNvPr id="10" name="Rectangle 8">
            <a:extLst>
              <a:ext uri="{FF2B5EF4-FFF2-40B4-BE49-F238E27FC236}">
                <a16:creationId xmlns:a16="http://schemas.microsoft.com/office/drawing/2014/main" id="{222ABD4E-E9E6-601F-F166-E922CB07B840}"/>
              </a:ext>
            </a:extLst>
          </p:cNvPr>
          <p:cNvSpPr/>
          <p:nvPr/>
        </p:nvSpPr>
        <p:spPr>
          <a:xfrm>
            <a:off x="0" y="5325614"/>
            <a:ext cx="12222529" cy="1639568"/>
          </a:xfrm>
          <a:custGeom>
            <a:avLst/>
            <a:gdLst>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529" h="1639568">
                <a:moveTo>
                  <a:pt x="0" y="0"/>
                </a:moveTo>
                <a:cubicBezTo>
                  <a:pt x="6792238" y="886120"/>
                  <a:pt x="8003808" y="-51848"/>
                  <a:pt x="12222529" y="240383"/>
                </a:cubicBezTo>
                <a:lnTo>
                  <a:pt x="12203675" y="1639568"/>
                </a:lnTo>
                <a:lnTo>
                  <a:pt x="0" y="1639568"/>
                </a:lnTo>
                <a:lnTo>
                  <a:pt x="0" y="0"/>
                </a:lnTo>
                <a:close/>
              </a:path>
            </a:pathLst>
          </a:custGeom>
          <a:solidFill>
            <a:srgbClr val="0230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9C6E23-1E6B-20E5-19E5-CBA5B126BD8F}"/>
              </a:ext>
            </a:extLst>
          </p:cNvPr>
          <p:cNvSpPr/>
          <p:nvPr/>
        </p:nvSpPr>
        <p:spPr>
          <a:xfrm>
            <a:off x="0" y="5478014"/>
            <a:ext cx="12222529" cy="1639568"/>
          </a:xfrm>
          <a:custGeom>
            <a:avLst/>
            <a:gdLst>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03675"/>
              <a:gd name="connsiteY0" fmla="*/ 0 h 1639568"/>
              <a:gd name="connsiteX1" fmla="*/ 12203675 w 12203675"/>
              <a:gd name="connsiteY1" fmla="*/ 0 h 1639568"/>
              <a:gd name="connsiteX2" fmla="*/ 12203675 w 12203675"/>
              <a:gd name="connsiteY2" fmla="*/ 1639568 h 1639568"/>
              <a:gd name="connsiteX3" fmla="*/ 0 w 12203675"/>
              <a:gd name="connsiteY3" fmla="*/ 1639568 h 1639568"/>
              <a:gd name="connsiteX4" fmla="*/ 0 w 12203675"/>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 name="connsiteX0" fmla="*/ 0 w 12222529"/>
              <a:gd name="connsiteY0" fmla="*/ 0 h 1639568"/>
              <a:gd name="connsiteX1" fmla="*/ 12222529 w 12222529"/>
              <a:gd name="connsiteY1" fmla="*/ 240383 h 1639568"/>
              <a:gd name="connsiteX2" fmla="*/ 12203675 w 12222529"/>
              <a:gd name="connsiteY2" fmla="*/ 1639568 h 1639568"/>
              <a:gd name="connsiteX3" fmla="*/ 0 w 12222529"/>
              <a:gd name="connsiteY3" fmla="*/ 1639568 h 1639568"/>
              <a:gd name="connsiteX4" fmla="*/ 0 w 12222529"/>
              <a:gd name="connsiteY4" fmla="*/ 0 h 163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529" h="1639568">
                <a:moveTo>
                  <a:pt x="0" y="0"/>
                </a:moveTo>
                <a:cubicBezTo>
                  <a:pt x="6792238" y="886120"/>
                  <a:pt x="8003808" y="-51848"/>
                  <a:pt x="12222529" y="240383"/>
                </a:cubicBezTo>
                <a:lnTo>
                  <a:pt x="12203675" y="1639568"/>
                </a:lnTo>
                <a:lnTo>
                  <a:pt x="0" y="1639568"/>
                </a:lnTo>
                <a:lnTo>
                  <a:pt x="0" y="0"/>
                </a:lnTo>
                <a:close/>
              </a:path>
            </a:pathLst>
          </a:cu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5765F9-BB31-0C45-895D-AE9A99E31B85}"/>
              </a:ext>
            </a:extLst>
          </p:cNvPr>
          <p:cNvSpPr txBox="1"/>
          <p:nvPr/>
        </p:nvSpPr>
        <p:spPr>
          <a:xfrm>
            <a:off x="7156213" y="4521450"/>
            <a:ext cx="4626047" cy="738664"/>
          </a:xfrm>
          <a:prstGeom prst="rect">
            <a:avLst/>
          </a:prstGeom>
          <a:noFill/>
        </p:spPr>
        <p:txBody>
          <a:bodyPr wrap="square" rtlCol="0">
            <a:spAutoFit/>
          </a:bodyPr>
          <a:lstStyle/>
          <a:p>
            <a:pPr algn="ctr"/>
            <a:r>
              <a:rPr lang="en-US" sz="1400" dirty="0">
                <a:solidFill>
                  <a:srgbClr val="023047"/>
                </a:solidFill>
                <a:latin typeface="Cavolini" panose="020B0502040204020203" pitchFamily="66" charset="0"/>
                <a:cs typeface="Cavolini" panose="020B0502040204020203" pitchFamily="66" charset="0"/>
              </a:rPr>
              <a:t>Did you know the color palettes fast food restaurants use are created to make </a:t>
            </a:r>
            <a:br>
              <a:rPr lang="en-US" sz="1400" dirty="0">
                <a:solidFill>
                  <a:srgbClr val="023047"/>
                </a:solidFill>
                <a:latin typeface="Cavolini" panose="020B0502040204020203" pitchFamily="66" charset="0"/>
                <a:cs typeface="Cavolini" panose="020B0502040204020203" pitchFamily="66" charset="0"/>
              </a:rPr>
            </a:br>
            <a:r>
              <a:rPr lang="en-US" sz="1400" dirty="0">
                <a:solidFill>
                  <a:srgbClr val="023047"/>
                </a:solidFill>
                <a:latin typeface="Cavolini" panose="020B0502040204020203" pitchFamily="66" charset="0"/>
                <a:cs typeface="Cavolini" panose="020B0502040204020203" pitchFamily="66" charset="0"/>
              </a:rPr>
              <a:t>you hungry? </a:t>
            </a:r>
          </a:p>
        </p:txBody>
      </p:sp>
    </p:spTree>
    <p:extLst>
      <p:ext uri="{BB962C8B-B14F-4D97-AF65-F5344CB8AC3E}">
        <p14:creationId xmlns:p14="http://schemas.microsoft.com/office/powerpoint/2010/main" val="27387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05D89-C6A7-17A3-E129-2869BED3567B}"/>
              </a:ext>
            </a:extLst>
          </p:cNvPr>
          <p:cNvSpPr>
            <a:spLocks noGrp="1"/>
          </p:cNvSpPr>
          <p:nvPr>
            <p:ph idx="1"/>
          </p:nvPr>
        </p:nvSpPr>
        <p:spPr>
          <a:xfrm>
            <a:off x="8111067" y="1021643"/>
            <a:ext cx="3987800" cy="1169764"/>
          </a:xfrm>
        </p:spPr>
        <p:txBody>
          <a:bodyPr>
            <a:normAutofit/>
          </a:bodyPr>
          <a:lstStyle/>
          <a:p>
            <a:pPr marL="0" indent="0">
              <a:buNone/>
            </a:pPr>
            <a:r>
              <a:rPr lang="en-US" sz="2400" dirty="0">
                <a:solidFill>
                  <a:srgbClr val="023047"/>
                </a:solidFill>
              </a:rPr>
              <a:t>What color palette would be appropriate for this course?</a:t>
            </a:r>
          </a:p>
        </p:txBody>
      </p:sp>
      <p:sp>
        <p:nvSpPr>
          <p:cNvPr id="5" name="Rectangle 4">
            <a:extLst>
              <a:ext uri="{FF2B5EF4-FFF2-40B4-BE49-F238E27FC236}">
                <a16:creationId xmlns:a16="http://schemas.microsoft.com/office/drawing/2014/main" id="{E1C9F47C-6FE8-A1D9-CC82-CE91E1C45226}"/>
              </a:ext>
            </a:extLst>
          </p:cNvPr>
          <p:cNvSpPr/>
          <p:nvPr/>
        </p:nvSpPr>
        <p:spPr>
          <a:xfrm>
            <a:off x="0" y="0"/>
            <a:ext cx="12192000" cy="659757"/>
          </a:xfrm>
          <a:prstGeom prst="rect">
            <a:avLst/>
          </a:prstGeom>
          <a:solidFill>
            <a:srgbClr val="0230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EFE0A-C6A5-D547-BE12-B67CF84002F6}"/>
              </a:ext>
            </a:extLst>
          </p:cNvPr>
          <p:cNvSpPr>
            <a:spLocks noGrp="1"/>
          </p:cNvSpPr>
          <p:nvPr>
            <p:ph type="title"/>
          </p:nvPr>
        </p:nvSpPr>
        <p:spPr>
          <a:xfrm>
            <a:off x="364066" y="16933"/>
            <a:ext cx="10515600" cy="891822"/>
          </a:xfrm>
        </p:spPr>
        <p:txBody>
          <a:bodyPr vert="horz" lIns="91440" tIns="45720" rIns="91440" bIns="45720" rtlCol="0" anchor="ctr">
            <a:normAutofit/>
          </a:bodyPr>
          <a:lstStyle/>
          <a:p>
            <a:r>
              <a:rPr lang="en-US" sz="5400" cap="small" dirty="0">
                <a:solidFill>
                  <a:srgbClr val="FFFFFF"/>
                </a:solidFill>
              </a:rPr>
              <a:t>Exercise 1</a:t>
            </a:r>
          </a:p>
        </p:txBody>
      </p:sp>
      <p:pic>
        <p:nvPicPr>
          <p:cNvPr id="7" name="Picture 6">
            <a:extLst>
              <a:ext uri="{FF2B5EF4-FFF2-40B4-BE49-F238E27FC236}">
                <a16:creationId xmlns:a16="http://schemas.microsoft.com/office/drawing/2014/main" id="{B4F929C3-7B08-947C-7C0C-DD8709B17E13}"/>
              </a:ext>
            </a:extLst>
          </p:cNvPr>
          <p:cNvPicPr>
            <a:picLocks noChangeAspect="1"/>
          </p:cNvPicPr>
          <p:nvPr/>
        </p:nvPicPr>
        <p:blipFill>
          <a:blip r:embed="rId3"/>
          <a:stretch>
            <a:fillRect/>
          </a:stretch>
        </p:blipFill>
        <p:spPr>
          <a:xfrm>
            <a:off x="518157" y="1078088"/>
            <a:ext cx="7056687" cy="5296277"/>
          </a:xfrm>
          <a:prstGeom prst="rect">
            <a:avLst/>
          </a:prstGeom>
          <a:ln>
            <a:solidFill>
              <a:schemeClr val="accent1"/>
            </a:solidFill>
          </a:ln>
        </p:spPr>
      </p:pic>
      <p:pic>
        <p:nvPicPr>
          <p:cNvPr id="1026" name="Picture 2" descr="OSHA sactioned safety colors color palette">
            <a:extLst>
              <a:ext uri="{FF2B5EF4-FFF2-40B4-BE49-F238E27FC236}">
                <a16:creationId xmlns:a16="http://schemas.microsoft.com/office/drawing/2014/main" id="{9AD306E6-7089-CEA2-8382-C555906E22C8}"/>
              </a:ext>
            </a:extLst>
          </p:cNvPr>
          <p:cNvPicPr>
            <a:picLocks noChangeArrowheads="1"/>
          </p:cNvPicPr>
          <p:nvPr/>
        </p:nvPicPr>
        <p:blipFill rotWithShape="1">
          <a:blip r:embed="rId4">
            <a:extLst>
              <a:ext uri="{28A0092B-C50C-407E-A947-70E740481C1C}">
                <a14:useLocalDpi xmlns:a14="http://schemas.microsoft.com/office/drawing/2010/main" val="0"/>
              </a:ext>
            </a:extLst>
          </a:blip>
          <a:srcRect t="74247"/>
          <a:stretch/>
        </p:blipFill>
        <p:spPr bwMode="auto">
          <a:xfrm>
            <a:off x="8196086" y="2390164"/>
            <a:ext cx="3521781" cy="7680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0B03D4D-9020-082A-8485-61D30AA6B119}"/>
              </a:ext>
            </a:extLst>
          </p:cNvPr>
          <p:cNvPicPr>
            <a:picLocks/>
          </p:cNvPicPr>
          <p:nvPr/>
        </p:nvPicPr>
        <p:blipFill rotWithShape="1">
          <a:blip r:embed="rId5"/>
          <a:srcRect b="34592"/>
          <a:stretch/>
        </p:blipFill>
        <p:spPr>
          <a:xfrm>
            <a:off x="8193263" y="3726226"/>
            <a:ext cx="3521780" cy="768096"/>
          </a:xfrm>
          <a:prstGeom prst="rect">
            <a:avLst/>
          </a:prstGeom>
        </p:spPr>
      </p:pic>
      <p:pic>
        <p:nvPicPr>
          <p:cNvPr id="16" name="Picture 15">
            <a:extLst>
              <a:ext uri="{FF2B5EF4-FFF2-40B4-BE49-F238E27FC236}">
                <a16:creationId xmlns:a16="http://schemas.microsoft.com/office/drawing/2014/main" id="{128EFBF0-5831-CC9A-93B8-47CB2D67BF29}"/>
              </a:ext>
            </a:extLst>
          </p:cNvPr>
          <p:cNvPicPr>
            <a:picLocks noChangeAspect="1"/>
          </p:cNvPicPr>
          <p:nvPr/>
        </p:nvPicPr>
        <p:blipFill>
          <a:blip r:embed="rId6"/>
          <a:stretch>
            <a:fillRect/>
          </a:stretch>
        </p:blipFill>
        <p:spPr>
          <a:xfrm flipV="1">
            <a:off x="8215274" y="5271012"/>
            <a:ext cx="3477757" cy="771904"/>
          </a:xfrm>
          <a:prstGeom prst="rect">
            <a:avLst/>
          </a:prstGeom>
        </p:spPr>
      </p:pic>
    </p:spTree>
    <p:extLst>
      <p:ext uri="{BB962C8B-B14F-4D97-AF65-F5344CB8AC3E}">
        <p14:creationId xmlns:p14="http://schemas.microsoft.com/office/powerpoint/2010/main" val="3287238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is Presentation">
      <a:majorFont>
        <a:latin typeface="Asap Condensed Extra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19556</TotalTime>
  <Words>3998</Words>
  <Application>Microsoft Office PowerPoint</Application>
  <PresentationFormat>Widescreen</PresentationFormat>
  <Paragraphs>321</Paragraphs>
  <Slides>33</Slides>
  <Notes>33</Notes>
  <HiddenSlides>1</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Baskerville Old Face</vt:lpstr>
      <vt:lpstr>Aptos</vt:lpstr>
      <vt:lpstr>Open Sans Light</vt:lpstr>
      <vt:lpstr>Blackadder ITC</vt:lpstr>
      <vt:lpstr>Roboto</vt:lpstr>
      <vt:lpstr>Arial</vt:lpstr>
      <vt:lpstr>Cavolini</vt:lpstr>
      <vt:lpstr>Open Sans SemiBold</vt:lpstr>
      <vt:lpstr>Asap Condensed ExtraLight</vt:lpstr>
      <vt:lpstr>Times New Roman</vt:lpstr>
      <vt:lpstr>Söhne</vt:lpstr>
      <vt:lpstr>Open Sans</vt:lpstr>
      <vt:lpstr>Office Theme</vt:lpstr>
      <vt:lpstr>Visual Design for Instructional Designers</vt:lpstr>
      <vt:lpstr>Introductions</vt:lpstr>
      <vt:lpstr>Agenda</vt:lpstr>
      <vt:lpstr>Form Follows Function</vt:lpstr>
      <vt:lpstr>Basic Design Principles</vt:lpstr>
      <vt:lpstr>What can affect your designs?</vt:lpstr>
      <vt:lpstr>C.R.A.P +P.M.</vt:lpstr>
      <vt:lpstr>Colors</vt:lpstr>
      <vt:lpstr>Exercise 1</vt:lpstr>
      <vt:lpstr>Exercise 1</vt:lpstr>
      <vt:lpstr>Examples</vt:lpstr>
      <vt:lpstr>Repetition</vt:lpstr>
      <vt:lpstr>Exercise 2</vt:lpstr>
      <vt:lpstr>Exercise 2</vt:lpstr>
      <vt:lpstr>Examples</vt:lpstr>
      <vt:lpstr>Alignment</vt:lpstr>
      <vt:lpstr>Exercise 3</vt:lpstr>
      <vt:lpstr>Exercise 3</vt:lpstr>
      <vt:lpstr>Examples</vt:lpstr>
      <vt:lpstr>Proximity</vt:lpstr>
      <vt:lpstr>Exercise 4</vt:lpstr>
      <vt:lpstr>Exercise 4</vt:lpstr>
      <vt:lpstr>Exercise 4</vt:lpstr>
      <vt:lpstr>Examples</vt:lpstr>
      <vt:lpstr>Pacing</vt:lpstr>
      <vt:lpstr>Exercise 5</vt:lpstr>
      <vt:lpstr>Exercise 5</vt:lpstr>
      <vt:lpstr>Exercise 5</vt:lpstr>
      <vt:lpstr>Examples</vt:lpstr>
      <vt:lpstr>PowerPoint Presentation</vt:lpstr>
      <vt:lpstr>Examples</vt:lpstr>
      <vt:lpstr>Examples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 for Instructional Designers</dc:title>
  <dc:creator>Jerson Campos</dc:creator>
  <cp:lastModifiedBy>Jerson Campos</cp:lastModifiedBy>
  <cp:revision>22</cp:revision>
  <dcterms:created xsi:type="dcterms:W3CDTF">2024-02-17T19:26:19Z</dcterms:created>
  <dcterms:modified xsi:type="dcterms:W3CDTF">2024-04-01T13:50:46Z</dcterms:modified>
</cp:coreProperties>
</file>